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4"/>
  </p:sldMasterIdLst>
  <p:notesMasterIdLst>
    <p:notesMasterId r:id="rId22"/>
  </p:notesMasterIdLst>
  <p:handoutMasterIdLst>
    <p:handoutMasterId r:id="rId23"/>
  </p:handoutMasterIdLst>
  <p:sldIdLst>
    <p:sldId id="418" r:id="rId5"/>
    <p:sldId id="420" r:id="rId6"/>
    <p:sldId id="408" r:id="rId7"/>
    <p:sldId id="409" r:id="rId8"/>
    <p:sldId id="391" r:id="rId9"/>
    <p:sldId id="407" r:id="rId10"/>
    <p:sldId id="398" r:id="rId11"/>
    <p:sldId id="411" r:id="rId12"/>
    <p:sldId id="397" r:id="rId13"/>
    <p:sldId id="419" r:id="rId14"/>
    <p:sldId id="404" r:id="rId15"/>
    <p:sldId id="412" r:id="rId16"/>
    <p:sldId id="415" r:id="rId17"/>
    <p:sldId id="416" r:id="rId18"/>
    <p:sldId id="266" r:id="rId19"/>
    <p:sldId id="403" r:id="rId20"/>
    <p:sldId id="41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95A2"/>
    <a:srgbClr val="FFFAF0"/>
    <a:srgbClr val="5D7D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7243C7-9904-4F18-94EC-BA634013DE49}" v="5" dt="2024-03-23T15:05:09.242"/>
  </p1510:revLst>
</p1510:revInfo>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5033" autoAdjust="0"/>
  </p:normalViewPr>
  <p:slideViewPr>
    <p:cSldViewPr snapToGrid="0">
      <p:cViewPr>
        <p:scale>
          <a:sx n="82" d="100"/>
          <a:sy n="82" d="100"/>
        </p:scale>
        <p:origin x="874"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howGuides="1">
      <p:cViewPr varScale="1">
        <p:scale>
          <a:sx n="58" d="100"/>
          <a:sy n="58" d="100"/>
        </p:scale>
        <p:origin x="3240"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נואר דבאח" userId="3f1d10f9-2bb0-4f8b-a1dc-8c2c74c3b34f" providerId="ADAL" clId="{0A7243C7-9904-4F18-94EC-BA634013DE49}"/>
    <pc:docChg chg="undo custSel modSld sldOrd">
      <pc:chgData name="נואר דבאח" userId="3f1d10f9-2bb0-4f8b-a1dc-8c2c74c3b34f" providerId="ADAL" clId="{0A7243C7-9904-4F18-94EC-BA634013DE49}" dt="2024-03-27T21:39:22.365" v="117" actId="1037"/>
      <pc:docMkLst>
        <pc:docMk/>
      </pc:docMkLst>
      <pc:sldChg chg="ord">
        <pc:chgData name="נואר דבאח" userId="3f1d10f9-2bb0-4f8b-a1dc-8c2c74c3b34f" providerId="ADAL" clId="{0A7243C7-9904-4F18-94EC-BA634013DE49}" dt="2024-03-27T21:38:53.941" v="116"/>
        <pc:sldMkLst>
          <pc:docMk/>
          <pc:sldMk cId="3750156410" sldId="266"/>
        </pc:sldMkLst>
      </pc:sldChg>
      <pc:sldChg chg="modSp">
        <pc:chgData name="נואר דבאח" userId="3f1d10f9-2bb0-4f8b-a1dc-8c2c74c3b34f" providerId="ADAL" clId="{0A7243C7-9904-4F18-94EC-BA634013DE49}" dt="2024-03-23T15:05:09.242" v="106" actId="1036"/>
        <pc:sldMkLst>
          <pc:docMk/>
          <pc:sldMk cId="3200312026" sldId="391"/>
        </pc:sldMkLst>
        <pc:spChg chg="mod">
          <ac:chgData name="נואר דבאח" userId="3f1d10f9-2bb0-4f8b-a1dc-8c2c74c3b34f" providerId="ADAL" clId="{0A7243C7-9904-4F18-94EC-BA634013DE49}" dt="2024-03-23T15:05:09.242" v="106" actId="1036"/>
          <ac:spMkLst>
            <pc:docMk/>
            <pc:sldMk cId="3200312026" sldId="391"/>
            <ac:spMk id="20" creationId="{7E473402-19FD-A5B0-5CB6-E5F3926D3828}"/>
          </ac:spMkLst>
        </pc:spChg>
        <pc:spChg chg="mod">
          <ac:chgData name="נואר דבאח" userId="3f1d10f9-2bb0-4f8b-a1dc-8c2c74c3b34f" providerId="ADAL" clId="{0A7243C7-9904-4F18-94EC-BA634013DE49}" dt="2024-03-23T15:05:09.242" v="106" actId="1036"/>
          <ac:spMkLst>
            <pc:docMk/>
            <pc:sldMk cId="3200312026" sldId="391"/>
            <ac:spMk id="21" creationId="{879D1CAD-2EA2-9376-7B64-0C3AC590F651}"/>
          </ac:spMkLst>
        </pc:spChg>
        <pc:spChg chg="mod">
          <ac:chgData name="נואר דבאח" userId="3f1d10f9-2bb0-4f8b-a1dc-8c2c74c3b34f" providerId="ADAL" clId="{0A7243C7-9904-4F18-94EC-BA634013DE49}" dt="2024-03-23T15:05:09.242" v="106" actId="1036"/>
          <ac:spMkLst>
            <pc:docMk/>
            <pc:sldMk cId="3200312026" sldId="391"/>
            <ac:spMk id="22" creationId="{B16F8906-918C-BE0B-A4AB-6A1D48150AC7}"/>
          </ac:spMkLst>
        </pc:spChg>
        <pc:grpChg chg="mod">
          <ac:chgData name="נואר דבאח" userId="3f1d10f9-2bb0-4f8b-a1dc-8c2c74c3b34f" providerId="ADAL" clId="{0A7243C7-9904-4F18-94EC-BA634013DE49}" dt="2024-03-23T15:05:09.242" v="106" actId="1036"/>
          <ac:grpSpMkLst>
            <pc:docMk/>
            <pc:sldMk cId="3200312026" sldId="391"/>
            <ac:grpSpMk id="19" creationId="{C78CEA4F-D72A-C069-6A51-328B103CA0CA}"/>
          </ac:grpSpMkLst>
        </pc:grpChg>
      </pc:sldChg>
      <pc:sldChg chg="modSp mod">
        <pc:chgData name="נואר דבאח" userId="3f1d10f9-2bb0-4f8b-a1dc-8c2c74c3b34f" providerId="ADAL" clId="{0A7243C7-9904-4F18-94EC-BA634013DE49}" dt="2024-03-23T12:59:16.760" v="104" actId="2710"/>
        <pc:sldMkLst>
          <pc:docMk/>
          <pc:sldMk cId="752428618" sldId="403"/>
        </pc:sldMkLst>
        <pc:spChg chg="mod">
          <ac:chgData name="נואר דבאח" userId="3f1d10f9-2bb0-4f8b-a1dc-8c2c74c3b34f" providerId="ADAL" clId="{0A7243C7-9904-4F18-94EC-BA634013DE49}" dt="2024-03-23T12:59:16.760" v="104" actId="2710"/>
          <ac:spMkLst>
            <pc:docMk/>
            <pc:sldMk cId="752428618" sldId="403"/>
            <ac:spMk id="5" creationId="{1E8E3EB0-F0B3-AC38-E70B-92F7AD624907}"/>
          </ac:spMkLst>
        </pc:spChg>
      </pc:sldChg>
      <pc:sldChg chg="modSp mod ord">
        <pc:chgData name="נואר דבאח" userId="3f1d10f9-2bb0-4f8b-a1dc-8c2c74c3b34f" providerId="ADAL" clId="{0A7243C7-9904-4F18-94EC-BA634013DE49}" dt="2024-03-27T21:38:45.398" v="114"/>
        <pc:sldMkLst>
          <pc:docMk/>
          <pc:sldMk cId="1850768898" sldId="404"/>
        </pc:sldMkLst>
        <pc:spChg chg="mod">
          <ac:chgData name="נואר דבאח" userId="3f1d10f9-2bb0-4f8b-a1dc-8c2c74c3b34f" providerId="ADAL" clId="{0A7243C7-9904-4F18-94EC-BA634013DE49}" dt="2024-03-23T12:52:03.700" v="21" actId="1076"/>
          <ac:spMkLst>
            <pc:docMk/>
            <pc:sldMk cId="1850768898" sldId="404"/>
            <ac:spMk id="4" creationId="{43E198AA-251D-4446-30C4-8F2FA7F6A72C}"/>
          </ac:spMkLst>
        </pc:spChg>
        <pc:picChg chg="mod">
          <ac:chgData name="נואר דבאח" userId="3f1d10f9-2bb0-4f8b-a1dc-8c2c74c3b34f" providerId="ADAL" clId="{0A7243C7-9904-4F18-94EC-BA634013DE49}" dt="2024-03-27T21:38:29.531" v="112" actId="1076"/>
          <ac:picMkLst>
            <pc:docMk/>
            <pc:sldMk cId="1850768898" sldId="404"/>
            <ac:picMk id="9" creationId="{1A47F3DA-2ACE-0196-B96D-F03CB686AD49}"/>
          </ac:picMkLst>
        </pc:picChg>
        <pc:cxnChg chg="mod">
          <ac:chgData name="נואר דבאח" userId="3f1d10f9-2bb0-4f8b-a1dc-8c2c74c3b34f" providerId="ADAL" clId="{0A7243C7-9904-4F18-94EC-BA634013DE49}" dt="2024-03-27T21:38:29.531" v="112" actId="1076"/>
          <ac:cxnSpMkLst>
            <pc:docMk/>
            <pc:sldMk cId="1850768898" sldId="404"/>
            <ac:cxnSpMk id="13" creationId="{C50E0F8B-82D3-11A0-20C6-82C2AFEC9265}"/>
          </ac:cxnSpMkLst>
        </pc:cxnChg>
      </pc:sldChg>
      <pc:sldChg chg="modSp mod">
        <pc:chgData name="נואר דבאח" userId="3f1d10f9-2bb0-4f8b-a1dc-8c2c74c3b34f" providerId="ADAL" clId="{0A7243C7-9904-4F18-94EC-BA634013DE49}" dt="2024-03-23T12:50:14.763" v="2" actId="113"/>
        <pc:sldMkLst>
          <pc:docMk/>
          <pc:sldMk cId="888484295" sldId="408"/>
        </pc:sldMkLst>
        <pc:spChg chg="mod">
          <ac:chgData name="נואר דבאח" userId="3f1d10f9-2bb0-4f8b-a1dc-8c2c74c3b34f" providerId="ADAL" clId="{0A7243C7-9904-4F18-94EC-BA634013DE49}" dt="2024-03-23T12:50:14.763" v="2" actId="113"/>
          <ac:spMkLst>
            <pc:docMk/>
            <pc:sldMk cId="888484295" sldId="408"/>
            <ac:spMk id="3" creationId="{DB097449-5B72-ADA0-3B2D-1CBC160D6B90}"/>
          </ac:spMkLst>
        </pc:spChg>
      </pc:sldChg>
      <pc:sldChg chg="modSp mod">
        <pc:chgData name="נואר דבאח" userId="3f1d10f9-2bb0-4f8b-a1dc-8c2c74c3b34f" providerId="ADAL" clId="{0A7243C7-9904-4F18-94EC-BA634013DE49}" dt="2024-03-23T12:55:51.853" v="84" actId="20577"/>
        <pc:sldMkLst>
          <pc:docMk/>
          <pc:sldMk cId="2195539647" sldId="414"/>
        </pc:sldMkLst>
        <pc:spChg chg="mod">
          <ac:chgData name="נואר דבאח" userId="3f1d10f9-2bb0-4f8b-a1dc-8c2c74c3b34f" providerId="ADAL" clId="{0A7243C7-9904-4F18-94EC-BA634013DE49}" dt="2024-03-23T12:55:51.853" v="84" actId="20577"/>
          <ac:spMkLst>
            <pc:docMk/>
            <pc:sldMk cId="2195539647" sldId="414"/>
            <ac:spMk id="13" creationId="{7739CF1B-8D1E-73B4-22C1-449170DBBF15}"/>
          </ac:spMkLst>
        </pc:spChg>
      </pc:sldChg>
      <pc:sldChg chg="modSp mod">
        <pc:chgData name="נואר דבאח" userId="3f1d10f9-2bb0-4f8b-a1dc-8c2c74c3b34f" providerId="ADAL" clId="{0A7243C7-9904-4F18-94EC-BA634013DE49}" dt="2024-03-23T12:57:24.953" v="98" actId="20577"/>
        <pc:sldMkLst>
          <pc:docMk/>
          <pc:sldMk cId="64232291" sldId="416"/>
        </pc:sldMkLst>
        <pc:spChg chg="mod">
          <ac:chgData name="נואר דבאח" userId="3f1d10f9-2bb0-4f8b-a1dc-8c2c74c3b34f" providerId="ADAL" clId="{0A7243C7-9904-4F18-94EC-BA634013DE49}" dt="2024-03-23T12:57:24.953" v="98" actId="20577"/>
          <ac:spMkLst>
            <pc:docMk/>
            <pc:sldMk cId="64232291" sldId="416"/>
            <ac:spMk id="3" creationId="{5FD612BB-0809-0895-E37B-7ED4F217E54B}"/>
          </ac:spMkLst>
        </pc:spChg>
        <pc:picChg chg="mod">
          <ac:chgData name="נואר דבאח" userId="3f1d10f9-2bb0-4f8b-a1dc-8c2c74c3b34f" providerId="ADAL" clId="{0A7243C7-9904-4F18-94EC-BA634013DE49}" dt="2024-03-23T12:53:18.909" v="32" actId="1076"/>
          <ac:picMkLst>
            <pc:docMk/>
            <pc:sldMk cId="64232291" sldId="416"/>
            <ac:picMk id="7" creationId="{7CD79504-8CC1-21CD-1815-DCE22340EA76}"/>
          </ac:picMkLst>
        </pc:picChg>
      </pc:sldChg>
      <pc:sldChg chg="modSp mod">
        <pc:chgData name="נואר דבאח" userId="3f1d10f9-2bb0-4f8b-a1dc-8c2c74c3b34f" providerId="ADAL" clId="{0A7243C7-9904-4F18-94EC-BA634013DE49}" dt="2024-03-27T21:39:22.365" v="117" actId="1037"/>
        <pc:sldMkLst>
          <pc:docMk/>
          <pc:sldMk cId="2664784387" sldId="418"/>
        </pc:sldMkLst>
        <pc:spChg chg="mod">
          <ac:chgData name="נואר דבאח" userId="3f1d10f9-2bb0-4f8b-a1dc-8c2c74c3b34f" providerId="ADAL" clId="{0A7243C7-9904-4F18-94EC-BA634013DE49}" dt="2024-03-27T21:39:22.365" v="117" actId="1037"/>
          <ac:spMkLst>
            <pc:docMk/>
            <pc:sldMk cId="2664784387" sldId="418"/>
            <ac:spMk id="52" creationId="{1F9000A7-A11B-4E49-7FE7-4FFB6E5325A3}"/>
          </ac:spMkLst>
        </pc:spChg>
        <pc:grpChg chg="mod">
          <ac:chgData name="נואר דבאח" userId="3f1d10f9-2bb0-4f8b-a1dc-8c2c74c3b34f" providerId="ADAL" clId="{0A7243C7-9904-4F18-94EC-BA634013DE49}" dt="2024-03-23T12:49:49.367" v="1" actId="1036"/>
          <ac:grpSpMkLst>
            <pc:docMk/>
            <pc:sldMk cId="2664784387" sldId="418"/>
            <ac:grpSpMk id="48" creationId="{DD3DF1BB-4E43-E2D5-E55E-F7BDE6B96CE6}"/>
          </ac:grpSpMkLst>
        </pc:grpChg>
      </pc:sldChg>
      <pc:sldChg chg="addSp modSp mod">
        <pc:chgData name="נואר דבאח" userId="3f1d10f9-2bb0-4f8b-a1dc-8c2c74c3b34f" providerId="ADAL" clId="{0A7243C7-9904-4F18-94EC-BA634013DE49}" dt="2024-03-23T12:51:28.596" v="14" actId="1076"/>
        <pc:sldMkLst>
          <pc:docMk/>
          <pc:sldMk cId="1264253373" sldId="419"/>
        </pc:sldMkLst>
        <pc:spChg chg="mod">
          <ac:chgData name="נואר דבאח" userId="3f1d10f9-2bb0-4f8b-a1dc-8c2c74c3b34f" providerId="ADAL" clId="{0A7243C7-9904-4F18-94EC-BA634013DE49}" dt="2024-03-23T12:50:53.337" v="7" actId="1076"/>
          <ac:spMkLst>
            <pc:docMk/>
            <pc:sldMk cId="1264253373" sldId="419"/>
            <ac:spMk id="3" creationId="{4D4E65E6-4F08-FEEF-63FE-423D1D91B687}"/>
          </ac:spMkLst>
        </pc:spChg>
        <pc:spChg chg="add mod">
          <ac:chgData name="נואר דבאח" userId="3f1d10f9-2bb0-4f8b-a1dc-8c2c74c3b34f" providerId="ADAL" clId="{0A7243C7-9904-4F18-94EC-BA634013DE49}" dt="2024-03-23T12:51:28.596" v="14" actId="1076"/>
          <ac:spMkLst>
            <pc:docMk/>
            <pc:sldMk cId="1264253373" sldId="419"/>
            <ac:spMk id="4" creationId="{244804BC-A247-4009-A381-D47A92695CA4}"/>
          </ac:spMkLst>
        </pc:spChg>
        <pc:picChg chg="mod">
          <ac:chgData name="נואר דבאח" userId="3f1d10f9-2bb0-4f8b-a1dc-8c2c74c3b34f" providerId="ADAL" clId="{0A7243C7-9904-4F18-94EC-BA634013DE49}" dt="2024-03-23T12:50:57.163" v="9" actId="1076"/>
          <ac:picMkLst>
            <pc:docMk/>
            <pc:sldMk cId="1264253373" sldId="419"/>
            <ac:picMk id="8" creationId="{638B486C-7731-60C9-A73D-AD351CA5DF8C}"/>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8F6756E-81DA-9FAC-70D8-556F658BDD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BEDD12-BCD5-485B-BCBC-34BB01D7923C}" type="datetimeFigureOut">
              <a:rPr lang="en-US" smtClean="0"/>
              <a:t>3/27/2024</a:t>
            </a:fld>
            <a:endParaRPr lang="en-US" dirty="0"/>
          </a:p>
        </p:txBody>
      </p:sp>
      <p:sp>
        <p:nvSpPr>
          <p:cNvPr id="6" name="Slide Number Placeholder 5">
            <a:extLst>
              <a:ext uri="{FF2B5EF4-FFF2-40B4-BE49-F238E27FC236}">
                <a16:creationId xmlns:a16="http://schemas.microsoft.com/office/drawing/2014/main" id="{A771D415-D05A-7067-CCD3-457153D96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C230DF-5933-439D-898F-38E9AC9BA688}" type="slidenum">
              <a:rPr lang="en-US" smtClean="0"/>
              <a:t>‹#›</a:t>
            </a:fld>
            <a:endParaRPr lang="en-US" dirty="0"/>
          </a:p>
        </p:txBody>
      </p:sp>
      <p:sp>
        <p:nvSpPr>
          <p:cNvPr id="7" name="Footer Placeholder 6">
            <a:extLst>
              <a:ext uri="{FF2B5EF4-FFF2-40B4-BE49-F238E27FC236}">
                <a16:creationId xmlns:a16="http://schemas.microsoft.com/office/drawing/2014/main" id="{B97095E3-54D2-CFD2-4F49-7536FC8641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8" name="Header Placeholder 7">
            <a:extLst>
              <a:ext uri="{FF2B5EF4-FFF2-40B4-BE49-F238E27FC236}">
                <a16:creationId xmlns:a16="http://schemas.microsoft.com/office/drawing/2014/main" id="{521EE01A-C0B5-5ECF-96DD-768F86AA15C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Tree>
    <p:extLst>
      <p:ext uri="{BB962C8B-B14F-4D97-AF65-F5344CB8AC3E}">
        <p14:creationId xmlns:p14="http://schemas.microsoft.com/office/powerpoint/2010/main" val="265322844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E7A52F-9D89-7442-A8E9-48D1527B5F6B}" type="datetimeFigureOut">
              <a:rPr lang="en-US" smtClean="0"/>
              <a:t>3/27/2024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9C7E07-3C67-C64C-8DA0-0404F6303970}" type="slidenum">
              <a:rPr lang="en-US" smtClean="0"/>
              <a:t>‹#›</a:t>
            </a:fld>
            <a:endParaRPr lang="en-US" dirty="0"/>
          </a:p>
        </p:txBody>
      </p:sp>
    </p:spTree>
    <p:extLst>
      <p:ext uri="{BB962C8B-B14F-4D97-AF65-F5344CB8AC3E}">
        <p14:creationId xmlns:p14="http://schemas.microsoft.com/office/powerpoint/2010/main" val="4032528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3</a:t>
            </a:fld>
            <a:endParaRPr lang="en-US" dirty="0"/>
          </a:p>
        </p:txBody>
      </p:sp>
    </p:spTree>
    <p:extLst>
      <p:ext uri="{BB962C8B-B14F-4D97-AF65-F5344CB8AC3E}">
        <p14:creationId xmlns:p14="http://schemas.microsoft.com/office/powerpoint/2010/main" val="23861837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16</a:t>
            </a:fld>
            <a:endParaRPr lang="en-US" dirty="0"/>
          </a:p>
        </p:txBody>
      </p:sp>
    </p:spTree>
    <p:extLst>
      <p:ext uri="{BB962C8B-B14F-4D97-AF65-F5344CB8AC3E}">
        <p14:creationId xmlns:p14="http://schemas.microsoft.com/office/powerpoint/2010/main" val="5144881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68B909-6111-E8D3-50D3-A37ED520C0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0F69FB-A590-9235-4B23-7B18ED8FC1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B78AA9-C552-E14B-A5EE-C8034D4ACFF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1D11043-FFC4-015B-8B3A-9EDFBC908AF4}"/>
              </a:ext>
            </a:extLst>
          </p:cNvPr>
          <p:cNvSpPr>
            <a:spLocks noGrp="1"/>
          </p:cNvSpPr>
          <p:nvPr>
            <p:ph type="sldNum" sz="quarter" idx="5"/>
          </p:nvPr>
        </p:nvSpPr>
        <p:spPr/>
        <p:txBody>
          <a:bodyPr/>
          <a:lstStyle/>
          <a:p>
            <a:fld id="{A89C7E07-3C67-C64C-8DA0-0404F6303970}" type="slidenum">
              <a:rPr lang="en-US" smtClean="0"/>
              <a:t>17</a:t>
            </a:fld>
            <a:endParaRPr lang="en-US" dirty="0"/>
          </a:p>
        </p:txBody>
      </p:sp>
    </p:spTree>
    <p:extLst>
      <p:ext uri="{BB962C8B-B14F-4D97-AF65-F5344CB8AC3E}">
        <p14:creationId xmlns:p14="http://schemas.microsoft.com/office/powerpoint/2010/main" val="3051484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4</a:t>
            </a:fld>
            <a:endParaRPr lang="en-US" dirty="0"/>
          </a:p>
        </p:txBody>
      </p:sp>
    </p:spTree>
    <p:extLst>
      <p:ext uri="{BB962C8B-B14F-4D97-AF65-F5344CB8AC3E}">
        <p14:creationId xmlns:p14="http://schemas.microsoft.com/office/powerpoint/2010/main" val="2730433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5</a:t>
            </a:fld>
            <a:endParaRPr lang="en-US" dirty="0"/>
          </a:p>
        </p:txBody>
      </p:sp>
    </p:spTree>
    <p:extLst>
      <p:ext uri="{BB962C8B-B14F-4D97-AF65-F5344CB8AC3E}">
        <p14:creationId xmlns:p14="http://schemas.microsoft.com/office/powerpoint/2010/main" val="39082765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6</a:t>
            </a:fld>
            <a:endParaRPr lang="en-US" dirty="0"/>
          </a:p>
        </p:txBody>
      </p:sp>
    </p:spTree>
    <p:extLst>
      <p:ext uri="{BB962C8B-B14F-4D97-AF65-F5344CB8AC3E}">
        <p14:creationId xmlns:p14="http://schemas.microsoft.com/office/powerpoint/2010/main" val="501160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7</a:t>
            </a:fld>
            <a:endParaRPr lang="en-US" dirty="0"/>
          </a:p>
        </p:txBody>
      </p:sp>
    </p:spTree>
    <p:extLst>
      <p:ext uri="{BB962C8B-B14F-4D97-AF65-F5344CB8AC3E}">
        <p14:creationId xmlns:p14="http://schemas.microsoft.com/office/powerpoint/2010/main" val="17659231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14945C-0A78-D0B2-FFF4-84E6E32CC5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FBA387-F3E7-B540-A245-6E61497D9B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3157F73-0B80-DCAE-7230-E6DC2DBBD8E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21080BE-EE15-D643-0792-1D0AC4FD85B7}"/>
              </a:ext>
            </a:extLst>
          </p:cNvPr>
          <p:cNvSpPr>
            <a:spLocks noGrp="1"/>
          </p:cNvSpPr>
          <p:nvPr>
            <p:ph type="sldNum" sz="quarter" idx="5"/>
          </p:nvPr>
        </p:nvSpPr>
        <p:spPr/>
        <p:txBody>
          <a:bodyPr/>
          <a:lstStyle/>
          <a:p>
            <a:fld id="{A89C7E07-3C67-C64C-8DA0-0404F6303970}" type="slidenum">
              <a:rPr lang="en-US" smtClean="0"/>
              <a:t>8</a:t>
            </a:fld>
            <a:endParaRPr lang="en-US" dirty="0"/>
          </a:p>
        </p:txBody>
      </p:sp>
    </p:spTree>
    <p:extLst>
      <p:ext uri="{BB962C8B-B14F-4D97-AF65-F5344CB8AC3E}">
        <p14:creationId xmlns:p14="http://schemas.microsoft.com/office/powerpoint/2010/main" val="14118828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BC04D-2568-C19F-6211-ABA7996CBC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BD96A4-D432-FA69-5E46-4DF91D77CA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639921-CFBB-DE6F-31EB-81B758CA026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453E3F8-8185-F97B-2F08-1F44FCE2A5AB}"/>
              </a:ext>
            </a:extLst>
          </p:cNvPr>
          <p:cNvSpPr>
            <a:spLocks noGrp="1"/>
          </p:cNvSpPr>
          <p:nvPr>
            <p:ph type="sldNum" sz="quarter" idx="5"/>
          </p:nvPr>
        </p:nvSpPr>
        <p:spPr/>
        <p:txBody>
          <a:bodyPr/>
          <a:lstStyle/>
          <a:p>
            <a:fld id="{A89C7E07-3C67-C64C-8DA0-0404F6303970}" type="slidenum">
              <a:rPr lang="en-US" smtClean="0"/>
              <a:t>9</a:t>
            </a:fld>
            <a:endParaRPr lang="en-US" dirty="0"/>
          </a:p>
        </p:txBody>
      </p:sp>
    </p:spTree>
    <p:extLst>
      <p:ext uri="{BB962C8B-B14F-4D97-AF65-F5344CB8AC3E}">
        <p14:creationId xmlns:p14="http://schemas.microsoft.com/office/powerpoint/2010/main" val="37277777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11</a:t>
            </a:fld>
            <a:endParaRPr lang="en-US" dirty="0"/>
          </a:p>
        </p:txBody>
      </p:sp>
    </p:spTree>
    <p:extLst>
      <p:ext uri="{BB962C8B-B14F-4D97-AF65-F5344CB8AC3E}">
        <p14:creationId xmlns:p14="http://schemas.microsoft.com/office/powerpoint/2010/main" val="6345968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5EBDA7-EA17-88A4-BAF3-B38EBE0AE0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48C89C-B103-9F78-3C2D-ED63C48CAF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3980E8-0E73-E8BF-4BD9-82BB163A3B8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0B74651-F49C-7437-3EC9-0DE21A39FEFE}"/>
              </a:ext>
            </a:extLst>
          </p:cNvPr>
          <p:cNvSpPr>
            <a:spLocks noGrp="1"/>
          </p:cNvSpPr>
          <p:nvPr>
            <p:ph type="sldNum" sz="quarter" idx="5"/>
          </p:nvPr>
        </p:nvSpPr>
        <p:spPr/>
        <p:txBody>
          <a:bodyPr/>
          <a:lstStyle/>
          <a:p>
            <a:fld id="{A89C7E07-3C67-C64C-8DA0-0404F6303970}" type="slidenum">
              <a:rPr lang="en-US" smtClean="0"/>
              <a:t>12</a:t>
            </a:fld>
            <a:endParaRPr lang="en-US" dirty="0"/>
          </a:p>
        </p:txBody>
      </p:sp>
    </p:spTree>
    <p:extLst>
      <p:ext uri="{BB962C8B-B14F-4D97-AF65-F5344CB8AC3E}">
        <p14:creationId xmlns:p14="http://schemas.microsoft.com/office/powerpoint/2010/main" val="1881148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41327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and Table">
    <p:bg>
      <p:bgPr>
        <a:solidFill>
          <a:schemeClr val="tx1"/>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F555767-B3D8-BD57-1D42-7F6E1E66892B}"/>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9" name="Freeform 13">
              <a:extLst>
                <a:ext uri="{FF2B5EF4-FFF2-40B4-BE49-F238E27FC236}">
                  <a16:creationId xmlns:a16="http://schemas.microsoft.com/office/drawing/2014/main" id="{BC972B6D-098C-52F6-E990-52623B368FB1}"/>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5" name="Freeform 14">
              <a:extLst>
                <a:ext uri="{FF2B5EF4-FFF2-40B4-BE49-F238E27FC236}">
                  <a16:creationId xmlns:a16="http://schemas.microsoft.com/office/drawing/2014/main" id="{3F0D3EE3-9A8C-531D-1EEE-1AFAB9F3BCAE}"/>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7" name="Freeform 15">
              <a:extLst>
                <a:ext uri="{FF2B5EF4-FFF2-40B4-BE49-F238E27FC236}">
                  <a16:creationId xmlns:a16="http://schemas.microsoft.com/office/drawing/2014/main" id="{A2BE192C-1768-890B-EC1B-5ED6E1F8259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3661409" y="4661717"/>
            <a:ext cx="7936230" cy="138076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3670935"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584005"/>
            <a:ext cx="2825115" cy="3999060"/>
          </a:xfrm>
        </p:spPr>
        <p:txBody>
          <a:bodyPr lIns="0" tIns="274320">
            <a:normAutofit/>
          </a:bodyPr>
          <a:lstStyle>
            <a:lvl1pPr marL="0" indent="0">
              <a:spcBef>
                <a:spcPts val="1800"/>
              </a:spcBef>
              <a:buFont typeface="Arial" panose="020B0604020202020204" pitchFamily="34" charset="0"/>
              <a:buNone/>
              <a:defRPr sz="2000"/>
            </a:lvl1pPr>
            <a:lvl2pPr marL="457200" indent="0">
              <a:spcBef>
                <a:spcPts val="1800"/>
              </a:spcBef>
              <a:buNone/>
              <a:defRPr sz="2000"/>
            </a:lvl2pPr>
            <a:lvl3pPr marL="914400" indent="0">
              <a:spcBef>
                <a:spcPts val="1800"/>
              </a:spcBef>
              <a:buNone/>
              <a:defRPr sz="2000"/>
            </a:lvl3pPr>
            <a:lvl4pPr marL="1371600" indent="0">
              <a:spcBef>
                <a:spcPts val="1800"/>
              </a:spcBef>
              <a:buNone/>
              <a:defRPr sz="2000"/>
            </a:lvl4pPr>
            <a:lvl5pPr marL="1828800" indent="0">
              <a:spcBef>
                <a:spcPts val="1800"/>
              </a:spcBef>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3670934" y="584005"/>
            <a:ext cx="7926705" cy="399906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2244329111"/>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198408"/>
            <a:ext cx="10972800" cy="1574317"/>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595523" y="2676525"/>
            <a:ext cx="5746750" cy="359747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7620000" y="2676525"/>
            <a:ext cx="3947160" cy="3597470"/>
          </a:xfrm>
        </p:spPr>
        <p:txBody>
          <a:bodyPr lIns="0">
            <a:normAutofit/>
          </a:bodyPr>
          <a:lstStyle>
            <a:lvl1pPr marL="342900" indent="-342900">
              <a:spcBef>
                <a:spcPts val="1800"/>
              </a:spcBef>
              <a:buFont typeface="Arial" panose="020B0604020202020204" pitchFamily="34" charset="0"/>
              <a:buChar char="•"/>
              <a:defRPr sz="2000"/>
            </a:lvl1pPr>
            <a:lvl2pPr>
              <a:spcBef>
                <a:spcPts val="18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649744719"/>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2">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02400"/>
            <a:ext cx="10972800" cy="1570325"/>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9" name="Table Placeholder 2">
            <a:extLst>
              <a:ext uri="{FF2B5EF4-FFF2-40B4-BE49-F238E27FC236}">
                <a16:creationId xmlns:a16="http://schemas.microsoft.com/office/drawing/2014/main" id="{1506B022-475A-6647-98FF-D5C319A0C7C4}"/>
              </a:ext>
            </a:extLst>
          </p:cNvPr>
          <p:cNvSpPr>
            <a:spLocks noGrp="1"/>
          </p:cNvSpPr>
          <p:nvPr>
            <p:ph type="tbl" sz="quarter" idx="10"/>
          </p:nvPr>
        </p:nvSpPr>
        <p:spPr>
          <a:xfrm>
            <a:off x="594360" y="2628629"/>
            <a:ext cx="10972800" cy="3636740"/>
          </a:xfrm>
        </p:spPr>
        <p:txBody>
          <a:bodyPr>
            <a:noAutofit/>
          </a:bodyPr>
          <a:lstStyle>
            <a:lvl1pPr>
              <a:defRPr/>
            </a:lvl1pPr>
          </a:lstStyle>
          <a:p>
            <a:r>
              <a:rPr lang="en-US"/>
              <a:t>Click icon to add table</a:t>
            </a:r>
            <a:endParaRPr lang="en-US" dirty="0"/>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0410957"/>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594360"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flipH="1" flipV="1">
            <a:off x="6092752" y="0"/>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594360"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4" name="Straight Connector 3">
            <a:extLst>
              <a:ext uri="{FF2B5EF4-FFF2-40B4-BE49-F238E27FC236}">
                <a16:creationId xmlns:a16="http://schemas.microsoft.com/office/drawing/2014/main" id="{58B149C6-5AAC-B8E5-5411-EA38821F6754}"/>
              </a:ext>
              <a:ext uri="{C183D7F6-B498-43B3-948B-1728B52AA6E4}">
                <adec:decorative xmlns:adec="http://schemas.microsoft.com/office/drawing/2017/decorative" val="1"/>
              </a:ext>
            </a:extLst>
          </p:cNvPr>
          <p:cNvCxnSpPr>
            <a:cxnSpLocks/>
          </p:cNvCxnSpPr>
          <p:nvPr userDrawn="1"/>
        </p:nvCxnSpPr>
        <p:spPr>
          <a:xfrm>
            <a:off x="594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692738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7504C2-2E60-472E-850C-D4736A2FCC76}" type="datetimeFigureOut">
              <a:rPr lang="en-IL" smtClean="0"/>
              <a:t>03/27/2024</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0838CEF0-5B28-4121-AC7D-1B42E17F06E8}" type="slidenum">
              <a:rPr lang="en-IL" smtClean="0"/>
              <a:t>‹#›</a:t>
            </a:fld>
            <a:endParaRPr lang="en-IL"/>
          </a:p>
        </p:txBody>
      </p:sp>
    </p:spTree>
    <p:extLst>
      <p:ext uri="{BB962C8B-B14F-4D97-AF65-F5344CB8AC3E}">
        <p14:creationId xmlns:p14="http://schemas.microsoft.com/office/powerpoint/2010/main" val="1699806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06C6F65-35CD-D64B-992A-0C1C1E00384D}"/>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7" name="AutoShape 24">
              <a:extLst>
                <a:ext uri="{FF2B5EF4-FFF2-40B4-BE49-F238E27FC236}">
                  <a16:creationId xmlns:a16="http://schemas.microsoft.com/office/drawing/2014/main" id="{CFD467E2-FF13-7E4F-BEF9-EA1A17665B2D}"/>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8" name="Freeform 7">
              <a:extLst>
                <a:ext uri="{FF2B5EF4-FFF2-40B4-BE49-F238E27FC236}">
                  <a16:creationId xmlns:a16="http://schemas.microsoft.com/office/drawing/2014/main" id="{CA85A327-3157-B442-993A-6900F71249AC}"/>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9" name="Freeform 8">
              <a:extLst>
                <a:ext uri="{FF2B5EF4-FFF2-40B4-BE49-F238E27FC236}">
                  <a16:creationId xmlns:a16="http://schemas.microsoft.com/office/drawing/2014/main" id="{9A459CB4-74AF-0544-AB1E-7CC6D10F84EB}"/>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0" name="Freeform 9">
              <a:extLst>
                <a:ext uri="{FF2B5EF4-FFF2-40B4-BE49-F238E27FC236}">
                  <a16:creationId xmlns:a16="http://schemas.microsoft.com/office/drawing/2014/main" id="{95A20BFD-9142-D64A-A78A-61B75FCA0D76}"/>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B80736DF-C890-DB47-AEAA-D3D92505E632}"/>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2" name="Title 1">
            <a:extLst>
              <a:ext uri="{FF2B5EF4-FFF2-40B4-BE49-F238E27FC236}">
                <a16:creationId xmlns:a16="http://schemas.microsoft.com/office/drawing/2014/main" id="{39F93F26-ED5C-E74E-BFBD-E3054DC1B9C1}"/>
              </a:ext>
            </a:extLst>
          </p:cNvPr>
          <p:cNvSpPr>
            <a:spLocks noGrp="1"/>
          </p:cNvSpPr>
          <p:nvPr>
            <p:ph type="title" hasCustomPrompt="1"/>
          </p:nvPr>
        </p:nvSpPr>
        <p:spPr>
          <a:xfrm>
            <a:off x="594360" y="189572"/>
            <a:ext cx="6787747" cy="1593507"/>
          </a:xfrm>
          <a:prstGeom prst="rect">
            <a:avLst/>
          </a:prstGeom>
        </p:spPr>
        <p:txBody>
          <a:bodyPr lIns="0" tIns="0" rIns="0" bIns="0" anchor="b" anchorCtr="0">
            <a:noAutofit/>
          </a:bodyPr>
          <a:lstStyle>
            <a:lvl1pPr>
              <a:defRPr sz="4400" b="1" i="0" spc="50" baseline="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186153BD-9D2B-47EB-3553-1D3F6663B2A3}"/>
              </a:ext>
            </a:extLst>
          </p:cNvPr>
          <p:cNvSpPr>
            <a:spLocks noGrp="1"/>
          </p:cNvSpPr>
          <p:nvPr>
            <p:ph sz="quarter" idx="13" hasCustomPrompt="1"/>
          </p:nvPr>
        </p:nvSpPr>
        <p:spPr>
          <a:xfrm>
            <a:off x="594359" y="2281918"/>
            <a:ext cx="6787747" cy="3708517"/>
          </a:xfrm>
        </p:spPr>
        <p:txBody>
          <a:bodyPr lIns="0" tIns="228600" rIns="0" bIns="0">
            <a:normAutofit/>
          </a:bodyPr>
          <a:lstStyle>
            <a:lvl1pPr marL="283464" indent="-283464">
              <a:lnSpc>
                <a:spcPct val="80000"/>
              </a:lnSpc>
              <a:spcBef>
                <a:spcPts val="2200"/>
              </a:spcBef>
              <a:buFont typeface="Arial" panose="020B0604020202020204" pitchFamily="34" charset="0"/>
              <a:buChar char="•"/>
              <a:defRPr lang="en-US" sz="2400" b="1" i="0" kern="1200" dirty="0">
                <a:solidFill>
                  <a:schemeClr val="tx2">
                    <a:lumMod val="75000"/>
                  </a:schemeClr>
                </a:solidFill>
                <a:latin typeface="+mn-lt"/>
                <a:ea typeface="+mn-ea"/>
                <a:cs typeface="+mn-cs"/>
              </a:defRPr>
            </a:lvl1pPr>
            <a:lvl2pPr indent="-283464">
              <a:spcBef>
                <a:spcPts val="6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3" name="Slide Number Placeholder 42">
            <a:extLst>
              <a:ext uri="{FF2B5EF4-FFF2-40B4-BE49-F238E27FC236}">
                <a16:creationId xmlns:a16="http://schemas.microsoft.com/office/drawing/2014/main" id="{D80CCC8F-9CF1-9621-04EB-DFA68FEE42D2}"/>
              </a:ext>
            </a:extLst>
          </p:cNvPr>
          <p:cNvSpPr>
            <a:spLocks noGrp="1"/>
          </p:cNvSpPr>
          <p:nvPr>
            <p:ph type="sldNum" sz="quarter" idx="26"/>
          </p:nvPr>
        </p:nvSpPr>
        <p:spPr/>
        <p:txBody>
          <a:bodyPr/>
          <a:lstStyle/>
          <a:p>
            <a:fld id="{294A09A9-5501-47C1-A89A-A340965A2BE2}" type="slidenum">
              <a:rPr lang="en-US" smtClean="0"/>
              <a:pPr/>
              <a:t>‹#›</a:t>
            </a:fld>
            <a:endParaRPr lang="en-US" dirty="0">
              <a:latin typeface="+mn-lt"/>
            </a:endParaRPr>
          </a:p>
        </p:txBody>
      </p:sp>
      <p:sp>
        <p:nvSpPr>
          <p:cNvPr id="42" name="Date Placeholder 41">
            <a:extLst>
              <a:ext uri="{FF2B5EF4-FFF2-40B4-BE49-F238E27FC236}">
                <a16:creationId xmlns:a16="http://schemas.microsoft.com/office/drawing/2014/main" id="{29CE2856-DB8F-5603-C085-74C70560FAC8}"/>
              </a:ext>
            </a:extLst>
          </p:cNvPr>
          <p:cNvSpPr>
            <a:spLocks noGrp="1"/>
          </p:cNvSpPr>
          <p:nvPr>
            <p:ph type="dt" sz="half" idx="25"/>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979826C1-7A52-DA25-F422-EE62DED7D1B6}"/>
              </a:ext>
              <a:ext uri="{C183D7F6-B498-43B3-948B-1728B52AA6E4}">
                <adec:decorative xmlns:adec="http://schemas.microsoft.com/office/drawing/2017/decorative" val="1"/>
              </a:ext>
            </a:extLst>
          </p:cNvPr>
          <p:cNvCxnSpPr>
            <a:cxnSpLocks/>
          </p:cNvCxnSpPr>
          <p:nvPr userDrawn="1"/>
        </p:nvCxnSpPr>
        <p:spPr>
          <a:xfrm>
            <a:off x="594360" y="2148840"/>
            <a:ext cx="2130552" cy="0"/>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18089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79D0555-EBDC-B53A-212D-A5921795FEC8}"/>
              </a:ext>
            </a:extLst>
          </p:cNvPr>
          <p:cNvSpPr>
            <a:spLocks noGrp="1"/>
          </p:cNvSpPr>
          <p:nvPr>
            <p:ph type="pic" sz="quarter" idx="13"/>
          </p:nvPr>
        </p:nvSpPr>
        <p:spPr>
          <a:xfrm>
            <a:off x="0" y="0"/>
            <a:ext cx="12192000" cy="6880543"/>
          </a:xfrm>
          <a:custGeom>
            <a:avLst/>
            <a:gdLst>
              <a:gd name="connsiteX0" fmla="*/ 6309360 w 12192000"/>
              <a:gd name="connsiteY0" fmla="*/ 3951843 h 6880543"/>
              <a:gd name="connsiteX1" fmla="*/ 6309360 w 12192000"/>
              <a:gd name="connsiteY1" fmla="*/ 4052427 h 6880543"/>
              <a:gd name="connsiteX2" fmla="*/ 8442960 w 12192000"/>
              <a:gd name="connsiteY2" fmla="*/ 4052427 h 6880543"/>
              <a:gd name="connsiteX3" fmla="*/ 8442960 w 12192000"/>
              <a:gd name="connsiteY3" fmla="*/ 3951843 h 6880543"/>
              <a:gd name="connsiteX4" fmla="*/ 0 w 12192000"/>
              <a:gd name="connsiteY4" fmla="*/ 0 h 6880543"/>
              <a:gd name="connsiteX5" fmla="*/ 12192000 w 12192000"/>
              <a:gd name="connsiteY5" fmla="*/ 0 h 6880543"/>
              <a:gd name="connsiteX6" fmla="*/ 12192000 w 12192000"/>
              <a:gd name="connsiteY6" fmla="*/ 6880543 h 6880543"/>
              <a:gd name="connsiteX7" fmla="*/ 0 w 12192000"/>
              <a:gd name="connsiteY7" fmla="*/ 6880543 h 6880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80543">
                <a:moveTo>
                  <a:pt x="6309360" y="3951843"/>
                </a:moveTo>
                <a:lnTo>
                  <a:pt x="6309360" y="4052427"/>
                </a:lnTo>
                <a:lnTo>
                  <a:pt x="8442960" y="4052427"/>
                </a:lnTo>
                <a:lnTo>
                  <a:pt x="8442960" y="3951843"/>
                </a:lnTo>
                <a:close/>
                <a:moveTo>
                  <a:pt x="0" y="0"/>
                </a:moveTo>
                <a:lnTo>
                  <a:pt x="12192000" y="0"/>
                </a:lnTo>
                <a:lnTo>
                  <a:pt x="12192000" y="6880543"/>
                </a:lnTo>
                <a:lnTo>
                  <a:pt x="0" y="6880543"/>
                </a:lnTo>
                <a:close/>
              </a:path>
            </a:pathLst>
          </a:custGeom>
        </p:spPr>
        <p:txBody>
          <a:bodyPr wrap="square" tIns="182880">
            <a:noAutofit/>
          </a:bodyPr>
          <a:lstStyle>
            <a:lvl1pPr marL="0" indent="0" algn="ctr">
              <a:buNone/>
              <a:defRPr sz="2000">
                <a:solidFill>
                  <a:schemeClr val="tx1"/>
                </a:solidFill>
              </a:defRPr>
            </a:lvl1pPr>
          </a:lstStyle>
          <a:p>
            <a:r>
              <a:rPr lang="en-US"/>
              <a:t>Click icon to add picture</a:t>
            </a:r>
            <a:endParaRPr lang="en-US" dirty="0"/>
          </a:p>
        </p:txBody>
      </p:sp>
      <p:sp>
        <p:nvSpPr>
          <p:cNvPr id="18" name="Title 1">
            <a:extLst>
              <a:ext uri="{FF2B5EF4-FFF2-40B4-BE49-F238E27FC236}">
                <a16:creationId xmlns:a16="http://schemas.microsoft.com/office/drawing/2014/main" id="{8D492973-78E3-D34E-835E-CF2D4517016D}"/>
              </a:ext>
            </a:extLst>
          </p:cNvPr>
          <p:cNvSpPr>
            <a:spLocks noGrp="1"/>
          </p:cNvSpPr>
          <p:nvPr>
            <p:ph type="title" hasCustomPrompt="1"/>
          </p:nvPr>
        </p:nvSpPr>
        <p:spPr>
          <a:xfrm>
            <a:off x="6309359" y="444933"/>
            <a:ext cx="5477479" cy="3291840"/>
          </a:xfrm>
          <a:prstGeom prst="rect">
            <a:avLst/>
          </a:prstGeom>
        </p:spPr>
        <p:txBody>
          <a:bodyPr lIns="0" tIns="0" rIns="0" bIns="0" anchor="b" anchorCtr="0">
            <a:noAutofit/>
          </a:bodyPr>
          <a:lstStyle>
            <a:lvl1pPr>
              <a:defRPr sz="6000" b="1" i="0" baseline="0">
                <a:solidFill>
                  <a:schemeClr val="tx1"/>
                </a:solidFill>
                <a:latin typeface="+mj-lt"/>
              </a:defRPr>
            </a:lvl1pPr>
          </a:lstStyle>
          <a:p>
            <a:r>
              <a:rPr lang="en-US" dirty="0"/>
              <a:t>Click to add title </a:t>
            </a:r>
          </a:p>
        </p:txBody>
      </p:sp>
      <p:sp>
        <p:nvSpPr>
          <p:cNvPr id="7" name="Rectangle 6">
            <a:extLst>
              <a:ext uri="{FF2B5EF4-FFF2-40B4-BE49-F238E27FC236}">
                <a16:creationId xmlns:a16="http://schemas.microsoft.com/office/drawing/2014/main" id="{D96BA398-1ED2-1FCA-63B9-8915A8C7A524}"/>
              </a:ext>
              <a:ext uri="{C183D7F6-B498-43B3-948B-1728B52AA6E4}">
                <adec:decorative xmlns:adec="http://schemas.microsoft.com/office/drawing/2017/decorative" val="1"/>
              </a:ext>
            </a:extLst>
          </p:cNvPr>
          <p:cNvSpPr/>
          <p:nvPr userDrawn="1"/>
        </p:nvSpPr>
        <p:spPr>
          <a:xfrm>
            <a:off x="6309360" y="3951843"/>
            <a:ext cx="2133600" cy="100584"/>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9169562"/>
      </p:ext>
    </p:extLst>
  </p:cSld>
  <p:clrMapOvr>
    <a:masterClrMapping/>
  </p:clrMapOvr>
  <p:extLst>
    <p:ext uri="{DCECCB84-F9BA-43D5-87BE-67443E8EF086}">
      <p15:sldGuideLst xmlns:p15="http://schemas.microsoft.com/office/powerpoint/2012/main">
        <p15:guide id="2" pos="7104">
          <p15:clr>
            <a:srgbClr val="FBAE40"/>
          </p15:clr>
        </p15:guide>
        <p15:guide id="3" pos="4344">
          <p15:clr>
            <a:srgbClr val="FBAE40"/>
          </p15:clr>
        </p15:guide>
        <p15:guide id="4" pos="4560">
          <p15:clr>
            <a:srgbClr val="FBAE40"/>
          </p15:clr>
        </p15:guide>
        <p15:guide id="8" orient="horz" pos="184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299835" y="43052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sp>
        <p:nvSpPr>
          <p:cNvPr id="6" name="Picture Placeholder 5">
            <a:extLst>
              <a:ext uri="{FF2B5EF4-FFF2-40B4-BE49-F238E27FC236}">
                <a16:creationId xmlns:a16="http://schemas.microsoft.com/office/drawing/2014/main" id="{A9973BC6-F6E5-0B3B-C8AB-0AC4020D4E8B}"/>
              </a:ext>
            </a:extLst>
          </p:cNvPr>
          <p:cNvSpPr>
            <a:spLocks noGrp="1"/>
          </p:cNvSpPr>
          <p:nvPr>
            <p:ph type="pic" sz="quarter" idx="12"/>
          </p:nvPr>
        </p:nvSpPr>
        <p:spPr>
          <a:xfrm>
            <a:off x="0" y="-11113"/>
            <a:ext cx="5791200" cy="6880226"/>
          </a:xfrm>
        </p:spPr>
        <p:txBody>
          <a:bodyPr>
            <a:normAutofit/>
          </a:bodyPr>
          <a:lstStyle>
            <a:lvl1pPr marL="0" indent="0" algn="ctr">
              <a:buNone/>
              <a:defRPr sz="2000"/>
            </a:lvl1pPr>
          </a:lstStyle>
          <a:p>
            <a:r>
              <a:rPr lang="en-US"/>
              <a:t>Click icon to add picture</a:t>
            </a:r>
            <a:endParaRPr lang="en-US" dirty="0"/>
          </a:p>
        </p:txBody>
      </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299835" y="456860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7" name="Straight Connector 6">
            <a:extLst>
              <a:ext uri="{FF2B5EF4-FFF2-40B4-BE49-F238E27FC236}">
                <a16:creationId xmlns:a16="http://schemas.microsoft.com/office/drawing/2014/main" id="{29169ED6-4B82-6844-119F-AC15CDF2D3E5}"/>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87914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ummary 2">
    <p:bg>
      <p:bgPr>
        <a:solidFill>
          <a:schemeClr val="tx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57F1500-1A16-D1EF-4F0C-030852B291FC}"/>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grpSp>
        <p:nvGrpSpPr>
          <p:cNvPr id="10" name="Group 9">
            <a:extLst>
              <a:ext uri="{FF2B5EF4-FFF2-40B4-BE49-F238E27FC236}">
                <a16:creationId xmlns:a16="http://schemas.microsoft.com/office/drawing/2014/main" id="{2D07A0BE-3890-193E-9439-F294E61A71B9}"/>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11" name="Freeform 19">
              <a:extLst>
                <a:ext uri="{FF2B5EF4-FFF2-40B4-BE49-F238E27FC236}">
                  <a16:creationId xmlns:a16="http://schemas.microsoft.com/office/drawing/2014/main" id="{C05217ED-C258-E6CE-BA7F-28A6EA41BCD3}"/>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20">
              <a:extLst>
                <a:ext uri="{FF2B5EF4-FFF2-40B4-BE49-F238E27FC236}">
                  <a16:creationId xmlns:a16="http://schemas.microsoft.com/office/drawing/2014/main" id="{F3E11A1F-14DD-BA35-D7D7-4D4ADEAA348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21">
              <a:extLst>
                <a:ext uri="{FF2B5EF4-FFF2-40B4-BE49-F238E27FC236}">
                  <a16:creationId xmlns:a16="http://schemas.microsoft.com/office/drawing/2014/main" id="{F14541B0-973F-7E21-1019-D2FB83C8C0D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hasCustomPrompt="1"/>
          </p:nvPr>
        </p:nvSpPr>
        <p:spPr>
          <a:xfrm>
            <a:off x="594360" y="102875"/>
            <a:ext cx="10873740" cy="1680205"/>
          </a:xfrm>
          <a:prstGeom prst="rect">
            <a:avLst/>
          </a:prstGeom>
        </p:spPr>
        <p:txBody>
          <a:bodyPr lIns="0" tIns="0" rIns="0" bIns="0" anchor="b" anchorCtr="0">
            <a:noAutofit/>
          </a:bodyPr>
          <a:lstStyle>
            <a:lvl1pPr>
              <a:defRPr sz="4400" b="1" i="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F6FE0DC0-B0D7-F4D6-8038-177AD7A8C211}"/>
              </a:ext>
            </a:extLst>
          </p:cNvPr>
          <p:cNvSpPr>
            <a:spLocks noGrp="1"/>
          </p:cNvSpPr>
          <p:nvPr>
            <p:ph sz="quarter" idx="13" hasCustomPrompt="1"/>
          </p:nvPr>
        </p:nvSpPr>
        <p:spPr>
          <a:xfrm>
            <a:off x="3657600" y="2282008"/>
            <a:ext cx="7810500" cy="3699328"/>
          </a:xfrm>
        </p:spPr>
        <p:txBody>
          <a:bodyPr lIns="0" tIns="228600" rIns="0" bIns="0">
            <a:normAutofit/>
          </a:bodyPr>
          <a:lstStyle>
            <a:lvl1pPr marL="283464" indent="-283464">
              <a:spcBef>
                <a:spcPts val="1800"/>
              </a:spcBef>
              <a:buFont typeface="Arial" panose="020B0604020202020204" pitchFamily="34" charset="0"/>
              <a:buChar char="•"/>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7">
            <a:extLst>
              <a:ext uri="{FF2B5EF4-FFF2-40B4-BE49-F238E27FC236}">
                <a16:creationId xmlns:a16="http://schemas.microsoft.com/office/drawing/2014/main" id="{7ED58739-4346-5104-B1AC-89ED035912AF}"/>
              </a:ext>
            </a:extLst>
          </p:cNvPr>
          <p:cNvSpPr>
            <a:spLocks noGrp="1"/>
          </p:cNvSpPr>
          <p:nvPr>
            <p:ph type="sldNum" sz="quarter" idx="22"/>
          </p:nvPr>
        </p:nvSpPr>
        <p:spPr/>
        <p:txBody>
          <a:bodyPr/>
          <a:lstStyle/>
          <a:p>
            <a:fld id="{294A09A9-5501-47C1-A89A-A340965A2BE2}" type="slidenum">
              <a:rPr lang="en-US" smtClean="0"/>
              <a:pPr/>
              <a:t>‹#›</a:t>
            </a:fld>
            <a:endParaRPr lang="en-US" dirty="0">
              <a:latin typeface="+mn-lt"/>
            </a:endParaRPr>
          </a:p>
        </p:txBody>
      </p:sp>
      <p:sp>
        <p:nvSpPr>
          <p:cNvPr id="5" name="Date Placeholder 4">
            <a:extLst>
              <a:ext uri="{FF2B5EF4-FFF2-40B4-BE49-F238E27FC236}">
                <a16:creationId xmlns:a16="http://schemas.microsoft.com/office/drawing/2014/main" id="{E9272B8D-F380-9F1A-C8E6-BDD2352B1763}"/>
              </a:ext>
            </a:extLst>
          </p:cNvPr>
          <p:cNvSpPr>
            <a:spLocks noGrp="1"/>
          </p:cNvSpPr>
          <p:nvPr>
            <p:ph type="dt" sz="half" idx="21"/>
          </p:nvPr>
        </p:nvSpPr>
        <p:spPr/>
        <p:txBody>
          <a:bodyPr/>
          <a:lstStyle/>
          <a:p>
            <a:endParaRPr lang="en-US" dirty="0">
              <a:latin typeface="+mn-lt"/>
            </a:endParaRPr>
          </a:p>
        </p:txBody>
      </p:sp>
    </p:spTree>
    <p:extLst>
      <p:ext uri="{BB962C8B-B14F-4D97-AF65-F5344CB8AC3E}">
        <p14:creationId xmlns:p14="http://schemas.microsoft.com/office/powerpoint/2010/main" val="140296414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309905"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spTree>
    <p:extLst>
      <p:ext uri="{BB962C8B-B14F-4D97-AF65-F5344CB8AC3E}">
        <p14:creationId xmlns:p14="http://schemas.microsoft.com/office/powerpoint/2010/main" val="2027108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78129"/>
            <a:ext cx="9778365" cy="1494596"/>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F14DA3C5-63E4-BAFB-1D68-47F71EEEE538}"/>
              </a:ext>
            </a:extLst>
          </p:cNvPr>
          <p:cNvSpPr>
            <a:spLocks noGrp="1"/>
          </p:cNvSpPr>
          <p:nvPr>
            <p:ph sz="quarter" idx="15" hasCustomPrompt="1"/>
          </p:nvPr>
        </p:nvSpPr>
        <p:spPr>
          <a:xfrm>
            <a:off x="594360"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9436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5">
            <a:extLst>
              <a:ext uri="{FF2B5EF4-FFF2-40B4-BE49-F238E27FC236}">
                <a16:creationId xmlns:a16="http://schemas.microsoft.com/office/drawing/2014/main" id="{BD11386D-847E-8CF5-E56A-42E80A65A089}"/>
              </a:ext>
            </a:extLst>
          </p:cNvPr>
          <p:cNvSpPr>
            <a:spLocks noGrp="1"/>
          </p:cNvSpPr>
          <p:nvPr>
            <p:ph sz="quarter" idx="16" hasCustomPrompt="1"/>
          </p:nvPr>
        </p:nvSpPr>
        <p:spPr>
          <a:xfrm>
            <a:off x="5881898"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1056953"/>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42E558A9-6DD6-E21D-3A8F-6707E1DD19F1}"/>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12" name="AutoShape 24">
              <a:extLst>
                <a:ext uri="{FF2B5EF4-FFF2-40B4-BE49-F238E27FC236}">
                  <a16:creationId xmlns:a16="http://schemas.microsoft.com/office/drawing/2014/main" id="{3FC994E4-318C-1E66-B4E4-8F8FD08E098F}"/>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7">
              <a:extLst>
                <a:ext uri="{FF2B5EF4-FFF2-40B4-BE49-F238E27FC236}">
                  <a16:creationId xmlns:a16="http://schemas.microsoft.com/office/drawing/2014/main" id="{17C00E6B-F625-6D6C-8364-9DD9F3C3628F}"/>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8">
              <a:extLst>
                <a:ext uri="{FF2B5EF4-FFF2-40B4-BE49-F238E27FC236}">
                  <a16:creationId xmlns:a16="http://schemas.microsoft.com/office/drawing/2014/main" id="{C6197B87-4F65-7981-9463-84830CD3687F}"/>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8" name="Freeform 9">
              <a:extLst>
                <a:ext uri="{FF2B5EF4-FFF2-40B4-BE49-F238E27FC236}">
                  <a16:creationId xmlns:a16="http://schemas.microsoft.com/office/drawing/2014/main" id="{86AA517C-7217-D864-B7E7-40984A2880DB}"/>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9" name="Freeform 10">
              <a:extLst>
                <a:ext uri="{FF2B5EF4-FFF2-40B4-BE49-F238E27FC236}">
                  <a16:creationId xmlns:a16="http://schemas.microsoft.com/office/drawing/2014/main" id="{524013C6-491C-CAA2-5BD6-7C73596711CC}"/>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6318885" y="3499667"/>
            <a:ext cx="4939666" cy="254281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6347460"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457201"/>
            <a:ext cx="5198269" cy="2305050"/>
          </a:xfrm>
        </p:spPr>
        <p:txBody>
          <a:bodyPr lIns="0" tIns="274320">
            <a:normAutofit/>
          </a:bodyPr>
          <a:lstStyle>
            <a:lvl1pPr marL="457200" indent="-457200">
              <a:spcBef>
                <a:spcPts val="1800"/>
              </a:spcBef>
              <a:buFont typeface="+mj-lt"/>
              <a:buAutoNum type="arabicPeriod"/>
              <a:defRPr sz="2000"/>
            </a:lvl1pPr>
            <a:lvl2pPr marL="914400" indent="-457200">
              <a:spcBef>
                <a:spcPts val="1800"/>
              </a:spcBef>
              <a:buFont typeface="+mj-lt"/>
              <a:buAutoNum type="alphaLcPeriod"/>
              <a:defRPr sz="2000"/>
            </a:lvl2pPr>
            <a:lvl3pPr marL="1371600" indent="-457200">
              <a:spcBef>
                <a:spcPts val="1800"/>
              </a:spcBef>
              <a:buFont typeface="+mj-lt"/>
              <a:buAutoNum type="arabicParenR"/>
              <a:defRPr sz="2000"/>
            </a:lvl3pPr>
            <a:lvl4pPr marL="1371600" indent="0">
              <a:spcBef>
                <a:spcPts val="1800"/>
              </a:spcBef>
              <a:buFont typeface="+mj-lt"/>
              <a:buNone/>
              <a:defRPr sz="2000"/>
            </a:lvl4pPr>
            <a:lvl5pPr marL="2286000" indent="-457200">
              <a:spcBef>
                <a:spcPts val="1800"/>
              </a:spcBef>
              <a:buFont typeface="+mj-lt"/>
              <a:buAutoNum type="arabicPeriod"/>
              <a:defRPr sz="2000"/>
            </a:lvl5pPr>
          </a:lstStyle>
          <a:p>
            <a:pPr lvl="0"/>
            <a:r>
              <a:rPr lang="en-US" dirty="0"/>
              <a:t>Click to add content</a:t>
            </a:r>
          </a:p>
          <a:p>
            <a:pPr lvl="1"/>
            <a:r>
              <a:rPr lang="en-US" dirty="0"/>
              <a:t>Second level</a:t>
            </a:r>
          </a:p>
          <a:p>
            <a:pPr lvl="2"/>
            <a:r>
              <a:rPr lang="en-US" dirty="0"/>
              <a:t>Third level</a:t>
            </a:r>
          </a:p>
          <a:p>
            <a:pPr lvl="3"/>
            <a:endParaRPr lang="en-US" dirty="0"/>
          </a:p>
        </p:txBody>
      </p:sp>
      <p:sp>
        <p:nvSpPr>
          <p:cNvPr id="2" name="Content Placeholder 5">
            <a:extLst>
              <a:ext uri="{FF2B5EF4-FFF2-40B4-BE49-F238E27FC236}">
                <a16:creationId xmlns:a16="http://schemas.microsoft.com/office/drawing/2014/main" id="{3AC171DA-232D-44C1-6B93-40BACB298F4B}"/>
              </a:ext>
            </a:extLst>
          </p:cNvPr>
          <p:cNvSpPr>
            <a:spLocks noGrp="1"/>
          </p:cNvSpPr>
          <p:nvPr>
            <p:ph sz="quarter" idx="15" hasCustomPrompt="1"/>
          </p:nvPr>
        </p:nvSpPr>
        <p:spPr>
          <a:xfrm>
            <a:off x="594360" y="2810595"/>
            <a:ext cx="5198269" cy="3319513"/>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554606805"/>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Content and Picture">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75310" y="278129"/>
            <a:ext cx="5063490" cy="2354026"/>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3" name="Content Placeholder 5">
            <a:extLst>
              <a:ext uri="{FF2B5EF4-FFF2-40B4-BE49-F238E27FC236}">
                <a16:creationId xmlns:a16="http://schemas.microsoft.com/office/drawing/2014/main" id="{1EF4505D-6803-3813-7738-049963427819}"/>
              </a:ext>
            </a:extLst>
          </p:cNvPr>
          <p:cNvSpPr>
            <a:spLocks noGrp="1"/>
          </p:cNvSpPr>
          <p:nvPr>
            <p:ph sz="quarter" idx="16" hasCustomPrompt="1"/>
          </p:nvPr>
        </p:nvSpPr>
        <p:spPr>
          <a:xfrm>
            <a:off x="594360" y="3279579"/>
            <a:ext cx="5044440" cy="2994415"/>
          </a:xfrm>
        </p:spPr>
        <p:txBody>
          <a:bodyPr lIns="0" tIns="228600" rIns="0" bIns="0">
            <a:normAutofit/>
          </a:bodyPr>
          <a:lstStyle>
            <a:lvl1pPr marL="0" indent="0">
              <a:spcBef>
                <a:spcPts val="1800"/>
              </a:spcBef>
              <a:buFont typeface="Arial" panose="020B0604020202020204" pitchFamily="34" charset="0"/>
              <a:buNone/>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997459"/>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2" name="Picture Placeholder 11">
            <a:extLst>
              <a:ext uri="{FF2B5EF4-FFF2-40B4-BE49-F238E27FC236}">
                <a16:creationId xmlns:a16="http://schemas.microsoft.com/office/drawing/2014/main" id="{4658637A-5D36-6127-19BC-C203E23FA49F}"/>
              </a:ext>
            </a:extLst>
          </p:cNvPr>
          <p:cNvSpPr>
            <a:spLocks noGrp="1"/>
          </p:cNvSpPr>
          <p:nvPr>
            <p:ph type="pic" sz="quarter" idx="15"/>
          </p:nvPr>
        </p:nvSpPr>
        <p:spPr>
          <a:xfrm>
            <a:off x="6096000" y="0"/>
            <a:ext cx="6118225"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1429319764"/>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EED84C6-50E6-6C43-8031-AFF6268E0C06}"/>
              </a:ext>
            </a:extLst>
          </p:cNvPr>
          <p:cNvSpPr>
            <a:spLocks noGrp="1"/>
          </p:cNvSpPr>
          <p:nvPr>
            <p:ph type="body" idx="1"/>
          </p:nvPr>
        </p:nvSpPr>
        <p:spPr>
          <a:xfrm>
            <a:off x="594360" y="1825625"/>
            <a:ext cx="1038225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Placeholder 11">
            <a:extLst>
              <a:ext uri="{FF2B5EF4-FFF2-40B4-BE49-F238E27FC236}">
                <a16:creationId xmlns:a16="http://schemas.microsoft.com/office/drawing/2014/main" id="{D41FC0AE-253D-D242-9C88-017078F8A23A}"/>
              </a:ext>
            </a:extLst>
          </p:cNvPr>
          <p:cNvSpPr>
            <a:spLocks noGrp="1"/>
          </p:cNvSpPr>
          <p:nvPr>
            <p:ph type="title"/>
          </p:nvPr>
        </p:nvSpPr>
        <p:spPr>
          <a:xfrm>
            <a:off x="594360" y="365125"/>
            <a:ext cx="104013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0" name="Date Placeholder 3">
            <a:extLst>
              <a:ext uri="{FF2B5EF4-FFF2-40B4-BE49-F238E27FC236}">
                <a16:creationId xmlns:a16="http://schemas.microsoft.com/office/drawing/2014/main" id="{EF47083A-6D76-4B4D-87CA-E08E212F781D}"/>
              </a:ext>
            </a:extLst>
          </p:cNvPr>
          <p:cNvSpPr>
            <a:spLocks noGrp="1"/>
          </p:cNvSpPr>
          <p:nvPr>
            <p:ph type="dt" sz="half" idx="2"/>
          </p:nvPr>
        </p:nvSpPr>
        <p:spPr>
          <a:xfrm>
            <a:off x="1133648"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endParaRPr lang="en-US" dirty="0">
              <a:latin typeface="+mn-lt"/>
            </a:endParaRPr>
          </a:p>
        </p:txBody>
      </p:sp>
      <p:sp>
        <p:nvSpPr>
          <p:cNvPr id="32" name="Slide Number Placeholder 5">
            <a:extLst>
              <a:ext uri="{FF2B5EF4-FFF2-40B4-BE49-F238E27FC236}">
                <a16:creationId xmlns:a16="http://schemas.microsoft.com/office/drawing/2014/main" id="{C8ADA0DF-3751-9A48-8A21-59F01C782D7C}"/>
              </a:ext>
            </a:extLst>
          </p:cNvPr>
          <p:cNvSpPr>
            <a:spLocks noGrp="1"/>
          </p:cNvSpPr>
          <p:nvPr>
            <p:ph type="sldNum" sz="quarter" idx="4"/>
          </p:nvPr>
        </p:nvSpPr>
        <p:spPr>
          <a:xfrm>
            <a:off x="594360" y="6332220"/>
            <a:ext cx="523240" cy="247651"/>
          </a:xfrm>
          <a:prstGeom prst="rect">
            <a:avLst/>
          </a:prstGeom>
        </p:spPr>
        <p:txBody>
          <a:bodyPr vert="horz" lIns="0" tIns="0" rIns="0" bIns="0" rtlCol="0" anchor="t" anchorCtr="0"/>
          <a:lstStyle>
            <a:lvl1pPr algn="l">
              <a:defRPr sz="1100" b="1" i="0">
                <a:solidFill>
                  <a:schemeClr val="bg1"/>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515892240"/>
      </p:ext>
    </p:extLst>
  </p:cSld>
  <p:clrMap bg1="dk1" tx1="lt1" bg2="dk2" tx2="lt2" accent1="accent1" accent2="accent2" accent3="accent3" accent4="accent4" accent5="accent5" accent6="accent6" hlink="hlink" folHlink="folHlink"/>
  <p:sldLayoutIdLst>
    <p:sldLayoutId id="2147483711" r:id="rId1"/>
    <p:sldLayoutId id="2147483698" r:id="rId2"/>
    <p:sldLayoutId id="2147483710" r:id="rId3"/>
    <p:sldLayoutId id="2147483700" r:id="rId4"/>
    <p:sldLayoutId id="2147483701" r:id="rId5"/>
    <p:sldLayoutId id="2147483659" r:id="rId6"/>
    <p:sldLayoutId id="2147483709" r:id="rId7"/>
    <p:sldLayoutId id="2147483708" r:id="rId8"/>
    <p:sldLayoutId id="2147483707" r:id="rId9"/>
    <p:sldLayoutId id="2147483706" r:id="rId10"/>
    <p:sldLayoutId id="2147483705" r:id="rId11"/>
    <p:sldLayoutId id="2147483704" r:id="rId12"/>
    <p:sldLayoutId id="2147483703" r:id="rId13"/>
    <p:sldLayoutId id="2147483712" r:id="rId14"/>
  </p:sldLayoutIdLst>
  <p:hf sldNum="0" hdr="0" ftr="0" dt="0"/>
  <p:txStyles>
    <p:titleStyle>
      <a:lvl1pPr algn="l" defTabSz="914400" rtl="0" eaLnBrk="1" latinLnBrk="0" hangingPunct="1">
        <a:lnSpc>
          <a:spcPct val="8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83464"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83464"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83464"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8" Type="http://schemas.openxmlformats.org/officeDocument/2006/relationships/image" Target="../media/image34.png"/><Relationship Id="rId13" Type="http://schemas.openxmlformats.org/officeDocument/2006/relationships/image" Target="../media/image39.svg"/><Relationship Id="rId18" Type="http://schemas.openxmlformats.org/officeDocument/2006/relationships/image" Target="../media/image44.png"/><Relationship Id="rId3" Type="http://schemas.openxmlformats.org/officeDocument/2006/relationships/image" Target="../media/image29.svg"/><Relationship Id="rId7" Type="http://schemas.openxmlformats.org/officeDocument/2006/relationships/image" Target="../media/image33.svg"/><Relationship Id="rId12" Type="http://schemas.openxmlformats.org/officeDocument/2006/relationships/image" Target="../media/image38.png"/><Relationship Id="rId17" Type="http://schemas.openxmlformats.org/officeDocument/2006/relationships/image" Target="../media/image43.svg"/><Relationship Id="rId2" Type="http://schemas.openxmlformats.org/officeDocument/2006/relationships/image" Target="../media/image28.png"/><Relationship Id="rId16" Type="http://schemas.openxmlformats.org/officeDocument/2006/relationships/image" Target="../media/image42.png"/><Relationship Id="rId1" Type="http://schemas.openxmlformats.org/officeDocument/2006/relationships/slideLayout" Target="../slideLayouts/slideLayout14.xml"/><Relationship Id="rId6" Type="http://schemas.openxmlformats.org/officeDocument/2006/relationships/image" Target="../media/image32.png"/><Relationship Id="rId11" Type="http://schemas.openxmlformats.org/officeDocument/2006/relationships/image" Target="../media/image37.svg"/><Relationship Id="rId5" Type="http://schemas.openxmlformats.org/officeDocument/2006/relationships/image" Target="../media/image31.svg"/><Relationship Id="rId15" Type="http://schemas.openxmlformats.org/officeDocument/2006/relationships/image" Target="../media/image41.svg"/><Relationship Id="rId10" Type="http://schemas.openxmlformats.org/officeDocument/2006/relationships/image" Target="../media/image36.png"/><Relationship Id="rId19" Type="http://schemas.openxmlformats.org/officeDocument/2006/relationships/image" Target="../media/image45.svg"/><Relationship Id="rId4" Type="http://schemas.openxmlformats.org/officeDocument/2006/relationships/image" Target="../media/image30.png"/><Relationship Id="rId9" Type="http://schemas.openxmlformats.org/officeDocument/2006/relationships/image" Target="../media/image35.svg"/><Relationship Id="rId14" Type="http://schemas.openxmlformats.org/officeDocument/2006/relationships/image" Target="../media/image4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495A2"/>
        </a:solidFill>
        <a:effectLst/>
      </p:bgPr>
    </p:bg>
    <p:spTree>
      <p:nvGrpSpPr>
        <p:cNvPr id="1" name=""/>
        <p:cNvGrpSpPr/>
        <p:nvPr/>
      </p:nvGrpSpPr>
      <p:grpSpPr>
        <a:xfrm>
          <a:off x="0" y="0"/>
          <a:ext cx="0" cy="0"/>
          <a:chOff x="0" y="0"/>
          <a:chExt cx="0" cy="0"/>
        </a:xfrm>
      </p:grpSpPr>
      <p:grpSp>
        <p:nvGrpSpPr>
          <p:cNvPr id="48" name="קבוצה 47">
            <a:extLst>
              <a:ext uri="{FF2B5EF4-FFF2-40B4-BE49-F238E27FC236}">
                <a16:creationId xmlns:a16="http://schemas.microsoft.com/office/drawing/2014/main" id="{DD3DF1BB-4E43-E2D5-E55E-F7BDE6B96CE6}"/>
              </a:ext>
            </a:extLst>
          </p:cNvPr>
          <p:cNvGrpSpPr/>
          <p:nvPr/>
        </p:nvGrpSpPr>
        <p:grpSpPr>
          <a:xfrm>
            <a:off x="0" y="176707"/>
            <a:ext cx="12268200" cy="6448774"/>
            <a:chOff x="-203198" y="293512"/>
            <a:chExt cx="12268200" cy="6448774"/>
          </a:xfrm>
          <a:blipFill>
            <a:blip r:embed="rId2"/>
            <a:stretch>
              <a:fillRect/>
            </a:stretch>
          </a:blipFill>
        </p:grpSpPr>
        <p:sp>
          <p:nvSpPr>
            <p:cNvPr id="49" name="מלבן: פינות מעוגלות 48">
              <a:extLst>
                <a:ext uri="{FF2B5EF4-FFF2-40B4-BE49-F238E27FC236}">
                  <a16:creationId xmlns:a16="http://schemas.microsoft.com/office/drawing/2014/main" id="{1E8F4639-ABFF-BF28-0F08-291E5B5F25E2}"/>
                </a:ext>
              </a:extLst>
            </p:cNvPr>
            <p:cNvSpPr/>
            <p:nvPr/>
          </p:nvSpPr>
          <p:spPr>
            <a:xfrm>
              <a:off x="6197600" y="1625600"/>
              <a:ext cx="722486" cy="3804355"/>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50" name="מלבן: פינות מעוגלות 49">
              <a:extLst>
                <a:ext uri="{FF2B5EF4-FFF2-40B4-BE49-F238E27FC236}">
                  <a16:creationId xmlns:a16="http://schemas.microsoft.com/office/drawing/2014/main" id="{2C6C3406-EAF3-6008-4E78-6679463CBD0D}"/>
                </a:ext>
              </a:extLst>
            </p:cNvPr>
            <p:cNvSpPr/>
            <p:nvPr/>
          </p:nvSpPr>
          <p:spPr>
            <a:xfrm>
              <a:off x="6877760" y="293512"/>
              <a:ext cx="1174039" cy="6276620"/>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51" name="מלבן: פינות מעוגלות 50">
              <a:extLst>
                <a:ext uri="{FF2B5EF4-FFF2-40B4-BE49-F238E27FC236}">
                  <a16:creationId xmlns:a16="http://schemas.microsoft.com/office/drawing/2014/main" id="{A2E7F934-5BD6-5E55-D229-F6A888A3BB75}"/>
                </a:ext>
              </a:extLst>
            </p:cNvPr>
            <p:cNvSpPr/>
            <p:nvPr/>
          </p:nvSpPr>
          <p:spPr>
            <a:xfrm>
              <a:off x="8051799" y="1106312"/>
              <a:ext cx="1174039" cy="4323644"/>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2" name="מלבן: פינות מעוגלות 51">
              <a:extLst>
                <a:ext uri="{FF2B5EF4-FFF2-40B4-BE49-F238E27FC236}">
                  <a16:creationId xmlns:a16="http://schemas.microsoft.com/office/drawing/2014/main" id="{1F9000A7-A11B-4E49-7FE7-4FFB6E5325A3}"/>
                </a:ext>
              </a:extLst>
            </p:cNvPr>
            <p:cNvSpPr/>
            <p:nvPr/>
          </p:nvSpPr>
          <p:spPr>
            <a:xfrm>
              <a:off x="5259755" y="567267"/>
              <a:ext cx="942624" cy="6016977"/>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53" name="מלבן: פינות מעוגלות 52">
              <a:extLst>
                <a:ext uri="{FF2B5EF4-FFF2-40B4-BE49-F238E27FC236}">
                  <a16:creationId xmlns:a16="http://schemas.microsoft.com/office/drawing/2014/main" id="{3E94CEAB-3351-956D-F45D-696E54AD413D}"/>
                </a:ext>
              </a:extLst>
            </p:cNvPr>
            <p:cNvSpPr/>
            <p:nvPr/>
          </p:nvSpPr>
          <p:spPr>
            <a:xfrm>
              <a:off x="2353733" y="2023534"/>
              <a:ext cx="722486" cy="3104444"/>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4" name="מלבן: פינות מעוגלות 53">
              <a:extLst>
                <a:ext uri="{FF2B5EF4-FFF2-40B4-BE49-F238E27FC236}">
                  <a16:creationId xmlns:a16="http://schemas.microsoft.com/office/drawing/2014/main" id="{ACF60BD2-0CC1-B348-3AE5-ABB8B16F2464}"/>
                </a:ext>
              </a:extLst>
            </p:cNvPr>
            <p:cNvSpPr/>
            <p:nvPr/>
          </p:nvSpPr>
          <p:spPr>
            <a:xfrm>
              <a:off x="3062110" y="725309"/>
              <a:ext cx="1145822" cy="6016977"/>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55" name="מלבן: פינות מעוגלות 54">
              <a:extLst>
                <a:ext uri="{FF2B5EF4-FFF2-40B4-BE49-F238E27FC236}">
                  <a16:creationId xmlns:a16="http://schemas.microsoft.com/office/drawing/2014/main" id="{3DFE1A49-96AD-9EB0-2E15-CD16E6C7B6DB}"/>
                </a:ext>
              </a:extLst>
            </p:cNvPr>
            <p:cNvSpPr/>
            <p:nvPr/>
          </p:nvSpPr>
          <p:spPr>
            <a:xfrm>
              <a:off x="4207932" y="1278467"/>
              <a:ext cx="1131713" cy="4323644"/>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6" name="מלבן: פינות מעוגלות 55">
              <a:extLst>
                <a:ext uri="{FF2B5EF4-FFF2-40B4-BE49-F238E27FC236}">
                  <a16:creationId xmlns:a16="http://schemas.microsoft.com/office/drawing/2014/main" id="{67B1F431-1C0F-B29D-E43A-F6AAF729D4EF}"/>
                </a:ext>
              </a:extLst>
            </p:cNvPr>
            <p:cNvSpPr/>
            <p:nvPr/>
          </p:nvSpPr>
          <p:spPr>
            <a:xfrm>
              <a:off x="9206088" y="1865492"/>
              <a:ext cx="722486" cy="3104444"/>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7" name="מלבן: פינות מעוגלות 56">
              <a:extLst>
                <a:ext uri="{FF2B5EF4-FFF2-40B4-BE49-F238E27FC236}">
                  <a16:creationId xmlns:a16="http://schemas.microsoft.com/office/drawing/2014/main" id="{3260AB09-A546-9B38-2D18-F4F1B4900A36}"/>
                </a:ext>
              </a:extLst>
            </p:cNvPr>
            <p:cNvSpPr/>
            <p:nvPr/>
          </p:nvSpPr>
          <p:spPr>
            <a:xfrm>
              <a:off x="9886248" y="294923"/>
              <a:ext cx="1047041" cy="6290732"/>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58" name="מלבן: פינות מעוגלות 57">
              <a:extLst>
                <a:ext uri="{FF2B5EF4-FFF2-40B4-BE49-F238E27FC236}">
                  <a16:creationId xmlns:a16="http://schemas.microsoft.com/office/drawing/2014/main" id="{BE5A12A7-3D55-52C2-3831-013BA1299725}"/>
                </a:ext>
              </a:extLst>
            </p:cNvPr>
            <p:cNvSpPr/>
            <p:nvPr/>
          </p:nvSpPr>
          <p:spPr>
            <a:xfrm>
              <a:off x="10933289" y="1106312"/>
              <a:ext cx="1131713" cy="4323644"/>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59" name="מלבן: פינות מעוגלות 58">
              <a:extLst>
                <a:ext uri="{FF2B5EF4-FFF2-40B4-BE49-F238E27FC236}">
                  <a16:creationId xmlns:a16="http://schemas.microsoft.com/office/drawing/2014/main" id="{0C4773CE-FDFC-511D-2DF1-BF0C3AE275B5}"/>
                </a:ext>
              </a:extLst>
            </p:cNvPr>
            <p:cNvSpPr/>
            <p:nvPr/>
          </p:nvSpPr>
          <p:spPr>
            <a:xfrm>
              <a:off x="1481670" y="567267"/>
              <a:ext cx="886173" cy="6016977"/>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0" name="מלבן: פינות מעוגלות 59">
              <a:extLst>
                <a:ext uri="{FF2B5EF4-FFF2-40B4-BE49-F238E27FC236}">
                  <a16:creationId xmlns:a16="http://schemas.microsoft.com/office/drawing/2014/main" id="{FD0A2F07-4E98-C5BF-9887-A00D78BABBBF}"/>
                </a:ext>
              </a:extLst>
            </p:cNvPr>
            <p:cNvSpPr/>
            <p:nvPr/>
          </p:nvSpPr>
          <p:spPr>
            <a:xfrm>
              <a:off x="491067" y="1320800"/>
              <a:ext cx="1001899" cy="4323644"/>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1" name="מלבן: פינות מעוגלות 60">
              <a:extLst>
                <a:ext uri="{FF2B5EF4-FFF2-40B4-BE49-F238E27FC236}">
                  <a16:creationId xmlns:a16="http://schemas.microsoft.com/office/drawing/2014/main" id="{300B1947-23D2-4BED-3A95-5DC27BFF3D92}"/>
                </a:ext>
              </a:extLst>
            </p:cNvPr>
            <p:cNvSpPr/>
            <p:nvPr/>
          </p:nvSpPr>
          <p:spPr>
            <a:xfrm>
              <a:off x="-203198" y="1851379"/>
              <a:ext cx="722486" cy="3104444"/>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sp>
        <p:nvSpPr>
          <p:cNvPr id="63" name="תיבת טקסט 62">
            <a:extLst>
              <a:ext uri="{FF2B5EF4-FFF2-40B4-BE49-F238E27FC236}">
                <a16:creationId xmlns:a16="http://schemas.microsoft.com/office/drawing/2014/main" id="{450F64D8-9DE3-0798-BEC4-75A95E9D7F6E}"/>
              </a:ext>
            </a:extLst>
          </p:cNvPr>
          <p:cNvSpPr txBox="1"/>
          <p:nvPr/>
        </p:nvSpPr>
        <p:spPr>
          <a:xfrm>
            <a:off x="203201" y="2370667"/>
            <a:ext cx="4603034" cy="1631216"/>
          </a:xfrm>
          <a:prstGeom prst="rect">
            <a:avLst/>
          </a:prstGeom>
          <a:noFill/>
        </p:spPr>
        <p:txBody>
          <a:bodyPr wrap="square" rtlCol="1">
            <a:spAutoFit/>
          </a:bodyPr>
          <a:lstStyle/>
          <a:p>
            <a:r>
              <a:rPr lang="en-US" sz="5000" dirty="0">
                <a:latin typeface="LORA" pitchFamily="2" charset="0"/>
                <a:cs typeface="Andalus" panose="02020603050405020304" pitchFamily="18" charset="-78"/>
              </a:rPr>
              <a:t>Gentlemen’s</a:t>
            </a:r>
          </a:p>
          <a:p>
            <a:r>
              <a:rPr lang="en-US" sz="5000" dirty="0">
                <a:latin typeface="LORA" pitchFamily="2" charset="0"/>
                <a:cs typeface="Andalus" panose="02020603050405020304" pitchFamily="18" charset="-78"/>
              </a:rPr>
              <a:t> Emporium</a:t>
            </a:r>
            <a:endParaRPr lang="he-IL" sz="5000" dirty="0">
              <a:latin typeface="LORA" pitchFamily="2" charset="0"/>
            </a:endParaRPr>
          </a:p>
        </p:txBody>
      </p:sp>
    </p:spTree>
    <p:extLst>
      <p:ext uri="{BB962C8B-B14F-4D97-AF65-F5344CB8AC3E}">
        <p14:creationId xmlns:p14="http://schemas.microsoft.com/office/powerpoint/2010/main" val="2664784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1148FC5-07E8-20A8-B4E3-FB5273FF54A0}"/>
              </a:ext>
            </a:extLst>
          </p:cNvPr>
          <p:cNvSpPr>
            <a:spLocks noGrp="1"/>
          </p:cNvSpPr>
          <p:nvPr>
            <p:ph type="title"/>
          </p:nvPr>
        </p:nvSpPr>
        <p:spPr>
          <a:xfrm>
            <a:off x="594360" y="559558"/>
            <a:ext cx="6787747" cy="1223521"/>
          </a:xfrm>
        </p:spPr>
        <p:txBody>
          <a:bodyPr/>
          <a:lstStyle/>
          <a:p>
            <a:pPr algn="ctr"/>
            <a:r>
              <a:rPr lang="he-IL" dirty="0">
                <a:solidFill>
                  <a:srgbClr val="4495A2"/>
                </a:solidFill>
              </a:rPr>
              <a:t>אלמנטים שלא נלמדו</a:t>
            </a:r>
          </a:p>
        </p:txBody>
      </p:sp>
      <p:sp>
        <p:nvSpPr>
          <p:cNvPr id="3" name="מציין מיקום תוכן 2">
            <a:extLst>
              <a:ext uri="{FF2B5EF4-FFF2-40B4-BE49-F238E27FC236}">
                <a16:creationId xmlns:a16="http://schemas.microsoft.com/office/drawing/2014/main" id="{4D4E65E6-4F08-FEEF-63FE-423D1D91B687}"/>
              </a:ext>
            </a:extLst>
          </p:cNvPr>
          <p:cNvSpPr>
            <a:spLocks noGrp="1"/>
          </p:cNvSpPr>
          <p:nvPr>
            <p:ph sz="quarter" idx="13"/>
          </p:nvPr>
        </p:nvSpPr>
        <p:spPr>
          <a:xfrm>
            <a:off x="762310" y="3672715"/>
            <a:ext cx="11330163" cy="2360827"/>
          </a:xfrm>
        </p:spPr>
        <p:txBody>
          <a:bodyPr>
            <a:normAutofit fontScale="92500" lnSpcReduction="10000"/>
          </a:bodyPr>
          <a:lstStyle/>
          <a:p>
            <a:pPr marL="0" indent="0" algn="r" defTabSz="987552">
              <a:spcAft>
                <a:spcPts val="600"/>
              </a:spcAft>
              <a:buNone/>
            </a:pPr>
            <a:r>
              <a:rPr lang="en-US" sz="2400" kern="1200" dirty="0">
                <a:solidFill>
                  <a:schemeClr val="bg1"/>
                </a:solidFill>
                <a:latin typeface="+mn-lt"/>
                <a:ea typeface="+mn-ea"/>
                <a:cs typeface="+mn-cs"/>
              </a:rPr>
              <a:t>Icon </a:t>
            </a:r>
            <a:r>
              <a:rPr lang="he-IL" sz="2400" kern="1200" dirty="0">
                <a:solidFill>
                  <a:schemeClr val="bg1"/>
                </a:solidFill>
                <a:latin typeface="+mn-lt"/>
                <a:ea typeface="+mn-ea"/>
                <a:cs typeface="+mn-cs"/>
              </a:rPr>
              <a:t>  </a:t>
            </a:r>
          </a:p>
          <a:p>
            <a:pPr marL="0" indent="0" algn="r" defTabSz="987552">
              <a:spcAft>
                <a:spcPts val="600"/>
              </a:spcAft>
              <a:buNone/>
            </a:pPr>
            <a:r>
              <a:rPr lang="he-IL" sz="2400" kern="1200" dirty="0">
                <a:solidFill>
                  <a:schemeClr val="bg1"/>
                </a:solidFill>
                <a:latin typeface="+mn-lt"/>
                <a:ea typeface="+mn-ea"/>
                <a:cs typeface="+mn-cs"/>
              </a:rPr>
              <a:t>  </a:t>
            </a:r>
            <a:r>
              <a:rPr lang="he-IL" sz="2400" b="0" kern="1200" dirty="0">
                <a:solidFill>
                  <a:schemeClr val="bg1"/>
                </a:solidFill>
                <a:latin typeface="+mn-lt"/>
                <a:ea typeface="+mn-ea"/>
                <a:cs typeface="+mn-cs"/>
              </a:rPr>
              <a:t>אנחנו יודעים שתמונה שווה אלף מילים ובשביל זה השתמשנו ב אייקון</a:t>
            </a:r>
            <a:endParaRPr lang="en-US" sz="2400" b="0" kern="1200" dirty="0">
              <a:solidFill>
                <a:schemeClr val="bg1"/>
              </a:solidFill>
              <a:latin typeface="+mn-lt"/>
              <a:ea typeface="+mn-ea"/>
              <a:cs typeface="+mn-cs"/>
            </a:endParaRPr>
          </a:p>
          <a:p>
            <a:pPr marL="0" indent="0" algn="r" defTabSz="987552">
              <a:spcAft>
                <a:spcPts val="600"/>
              </a:spcAft>
              <a:buNone/>
            </a:pPr>
            <a:r>
              <a:rPr lang="he-IL" sz="2400" b="0" kern="1200" dirty="0">
                <a:solidFill>
                  <a:schemeClr val="bg1"/>
                </a:solidFill>
                <a:latin typeface="+mn-lt"/>
                <a:ea typeface="+mn-ea"/>
                <a:cs typeface="+mn-cs"/>
              </a:rPr>
              <a:t> ב-</a:t>
            </a:r>
            <a:r>
              <a:rPr lang="en-US" sz="2400" b="0" kern="1200" dirty="0">
                <a:solidFill>
                  <a:schemeClr val="bg1"/>
                </a:solidFill>
                <a:latin typeface="+mn-lt"/>
                <a:ea typeface="+mn-ea"/>
                <a:cs typeface="+mn-cs"/>
              </a:rPr>
              <a:t>HTML </a:t>
            </a:r>
            <a:r>
              <a:rPr lang="he-IL" sz="2400" b="0" kern="1200" dirty="0">
                <a:solidFill>
                  <a:schemeClr val="bg1"/>
                </a:solidFill>
                <a:latin typeface="+mn-lt"/>
                <a:ea typeface="+mn-ea"/>
                <a:cs typeface="+mn-cs"/>
              </a:rPr>
              <a:t> הוא סוג של תג אשר משמש להצגת סמלים או צלמיות קטנות בדף האינטרנט.</a:t>
            </a:r>
          </a:p>
          <a:p>
            <a:pPr marL="0" indent="0" algn="r" defTabSz="987552">
              <a:spcAft>
                <a:spcPts val="600"/>
              </a:spcAft>
              <a:buNone/>
            </a:pPr>
            <a:r>
              <a:rPr lang="he-IL" sz="2400" b="0" kern="1200" dirty="0">
                <a:solidFill>
                  <a:schemeClr val="bg1"/>
                </a:solidFill>
                <a:latin typeface="+mn-lt"/>
                <a:ea typeface="+mn-ea"/>
                <a:cs typeface="+mn-cs"/>
              </a:rPr>
              <a:t>  השימוש בו מספק דרך נוחה להוסיף סמלים ולהעשיר את חוויית המשתמש. </a:t>
            </a:r>
          </a:p>
          <a:p>
            <a:pPr marL="0" indent="0" algn="r">
              <a:buNone/>
            </a:pPr>
            <a:endParaRPr lang="he-IL" dirty="0">
              <a:solidFill>
                <a:srgbClr val="4495A2"/>
              </a:solidFill>
            </a:endParaRPr>
          </a:p>
        </p:txBody>
      </p:sp>
      <p:pic>
        <p:nvPicPr>
          <p:cNvPr id="8" name="תמונה 7">
            <a:extLst>
              <a:ext uri="{FF2B5EF4-FFF2-40B4-BE49-F238E27FC236}">
                <a16:creationId xmlns:a16="http://schemas.microsoft.com/office/drawing/2014/main" id="{638B486C-7731-60C9-A73D-AD351CA5DF8C}"/>
              </a:ext>
            </a:extLst>
          </p:cNvPr>
          <p:cNvPicPr>
            <a:picLocks noChangeAspect="1"/>
          </p:cNvPicPr>
          <p:nvPr/>
        </p:nvPicPr>
        <p:blipFill>
          <a:blip r:embed="rId2"/>
          <a:stretch>
            <a:fillRect/>
          </a:stretch>
        </p:blipFill>
        <p:spPr>
          <a:xfrm>
            <a:off x="1056882" y="2552249"/>
            <a:ext cx="4083974" cy="1022253"/>
          </a:xfrm>
          <a:prstGeom prst="rect">
            <a:avLst/>
          </a:prstGeom>
        </p:spPr>
      </p:pic>
      <p:sp>
        <p:nvSpPr>
          <p:cNvPr id="4" name="Arrow: Down 10">
            <a:extLst>
              <a:ext uri="{FF2B5EF4-FFF2-40B4-BE49-F238E27FC236}">
                <a16:creationId xmlns:a16="http://schemas.microsoft.com/office/drawing/2014/main" id="{244804BC-A247-4009-A381-D47A92695CA4}"/>
              </a:ext>
            </a:extLst>
          </p:cNvPr>
          <p:cNvSpPr/>
          <p:nvPr/>
        </p:nvSpPr>
        <p:spPr>
          <a:xfrm rot="10800000">
            <a:off x="1195881" y="3341924"/>
            <a:ext cx="500727" cy="1082348"/>
          </a:xfrm>
          <a:prstGeom prst="downArrow">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1264253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4" descr="A person wearing a white sweater&#10;&#10;Description automatically generated">
            <a:extLst>
              <a:ext uri="{FF2B5EF4-FFF2-40B4-BE49-F238E27FC236}">
                <a16:creationId xmlns:a16="http://schemas.microsoft.com/office/drawing/2014/main" id="{1A47F3DA-2ACE-0196-B96D-F03CB686AD49}"/>
              </a:ext>
            </a:extLst>
          </p:cNvPr>
          <p:cNvPicPr>
            <a:picLocks noChangeAspect="1"/>
          </p:cNvPicPr>
          <p:nvPr/>
        </p:nvPicPr>
        <p:blipFill>
          <a:blip r:embed="rId3"/>
          <a:stretch>
            <a:fillRect/>
          </a:stretch>
        </p:blipFill>
        <p:spPr>
          <a:xfrm>
            <a:off x="1084786" y="2776431"/>
            <a:ext cx="2737899" cy="3545228"/>
          </a:xfrm>
          <a:prstGeom prst="rect">
            <a:avLst/>
          </a:prstGeom>
        </p:spPr>
      </p:pic>
      <p:sp>
        <p:nvSpPr>
          <p:cNvPr id="4" name="Content Placeholder 3">
            <a:extLst>
              <a:ext uri="{FF2B5EF4-FFF2-40B4-BE49-F238E27FC236}">
                <a16:creationId xmlns:a16="http://schemas.microsoft.com/office/drawing/2014/main" id="{43E198AA-251D-4446-30C4-8F2FA7F6A72C}"/>
              </a:ext>
            </a:extLst>
          </p:cNvPr>
          <p:cNvSpPr>
            <a:spLocks noGrp="1"/>
          </p:cNvSpPr>
          <p:nvPr>
            <p:ph sz="quarter" idx="14"/>
          </p:nvPr>
        </p:nvSpPr>
        <p:spPr>
          <a:xfrm>
            <a:off x="4114801" y="2355519"/>
            <a:ext cx="7152136" cy="3612028"/>
          </a:xfrm>
        </p:spPr>
        <p:txBody>
          <a:bodyPr/>
          <a:lstStyle/>
          <a:p>
            <a:pPr marL="0" indent="0" algn="r">
              <a:buNone/>
            </a:pPr>
            <a:r>
              <a:rPr lang="en-US" sz="2400" dirty="0"/>
              <a:t> : 2D</a:t>
            </a:r>
            <a:r>
              <a:rPr lang="he-IL" sz="2400" dirty="0"/>
              <a:t> </a:t>
            </a:r>
            <a:r>
              <a:rPr lang="en-US" sz="2400" dirty="0"/>
              <a:t>transform</a:t>
            </a:r>
            <a:endParaRPr lang="ar-SA" sz="2400" dirty="0"/>
          </a:p>
          <a:p>
            <a:pPr marL="0" indent="0" algn="r">
              <a:buNone/>
            </a:pPr>
            <a:r>
              <a:rPr lang="he-IL" sz="2000" dirty="0">
                <a:latin typeface="Arial" panose="020B0604020202020204" pitchFamily="34" charset="0"/>
                <a:cs typeface="Arial" panose="020B0604020202020204" pitchFamily="34" charset="0"/>
              </a:rPr>
              <a:t>טרנספורמציה משמשת לשינוי אלמנט לפי צורתו, גודלו ומיקומו.</a:t>
            </a:r>
            <a:endParaRPr lang="en-US" sz="2000" dirty="0">
              <a:latin typeface="Arial" panose="020B0604020202020204" pitchFamily="34" charset="0"/>
              <a:cs typeface="Arial" panose="020B0604020202020204" pitchFamily="34" charset="0"/>
            </a:endParaRPr>
          </a:p>
          <a:p>
            <a:pPr marL="0" indent="0" algn="r">
              <a:buNone/>
            </a:pPr>
            <a:r>
              <a:rPr lang="he-IL" sz="20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X </a:t>
            </a:r>
            <a:r>
              <a:rPr lang="he-IL" sz="2000" dirty="0">
                <a:latin typeface="Arial" panose="020B0604020202020204" pitchFamily="34" charset="0"/>
                <a:cs typeface="Arial" panose="020B0604020202020204" pitchFamily="34" charset="0"/>
              </a:rPr>
              <a:t>ו </a:t>
            </a:r>
            <a:r>
              <a:rPr lang="en-US" sz="2000" dirty="0">
                <a:latin typeface="Arial" panose="020B0604020202020204" pitchFamily="34" charset="0"/>
                <a:cs typeface="Arial" panose="020B0604020202020204" pitchFamily="34" charset="0"/>
              </a:rPr>
              <a:t> Y</a:t>
            </a:r>
            <a:r>
              <a:rPr lang="he-IL" sz="2000" dirty="0">
                <a:latin typeface="Arial" panose="020B0604020202020204" pitchFamily="34" charset="0"/>
                <a:cs typeface="Arial" panose="020B0604020202020204" pitchFamily="34" charset="0"/>
              </a:rPr>
              <a:t>כלומר משנה את הצורה של האלמנטים על ציר </a:t>
            </a:r>
          </a:p>
          <a:p>
            <a:pPr marL="0" indent="0" algn="r">
              <a:buNone/>
            </a:pPr>
            <a:r>
              <a:rPr lang="he-IL" sz="2000" dirty="0">
                <a:latin typeface="Arial" panose="020B0604020202020204" pitchFamily="34" charset="0"/>
                <a:cs typeface="Arial" panose="020B0604020202020204" pitchFamily="34" charset="0"/>
              </a:rPr>
              <a:t>המטרה שלנו היא לממש אתר עומד בדרישות  וגם נוח , יפה , ברור ו הפוקוס על הבגדים כי בסוף זה אתר למכירה ובעל העסק רוצה להרוויח.</a:t>
            </a:r>
          </a:p>
          <a:p>
            <a:pPr marL="0" indent="0">
              <a:buNone/>
            </a:pPr>
            <a:endParaRPr lang="en-US" dirty="0"/>
          </a:p>
        </p:txBody>
      </p:sp>
      <p:pic>
        <p:nvPicPr>
          <p:cNvPr id="7" name="Picture 6">
            <a:extLst>
              <a:ext uri="{FF2B5EF4-FFF2-40B4-BE49-F238E27FC236}">
                <a16:creationId xmlns:a16="http://schemas.microsoft.com/office/drawing/2014/main" id="{60FEF784-5EAC-D602-260B-65F2DC4142DB}"/>
              </a:ext>
            </a:extLst>
          </p:cNvPr>
          <p:cNvPicPr>
            <a:picLocks noChangeAspect="1"/>
          </p:cNvPicPr>
          <p:nvPr/>
        </p:nvPicPr>
        <p:blipFill rotWithShape="1">
          <a:blip r:embed="rId4"/>
          <a:srcRect l="20982" t="16223" b="4397"/>
          <a:stretch/>
        </p:blipFill>
        <p:spPr>
          <a:xfrm>
            <a:off x="3772328" y="287667"/>
            <a:ext cx="2048162" cy="2310427"/>
          </a:xfrm>
          <a:prstGeom prst="rect">
            <a:avLst/>
          </a:prstGeom>
        </p:spPr>
      </p:pic>
      <p:pic>
        <p:nvPicPr>
          <p:cNvPr id="10" name="Picture 9">
            <a:extLst>
              <a:ext uri="{FF2B5EF4-FFF2-40B4-BE49-F238E27FC236}">
                <a16:creationId xmlns:a16="http://schemas.microsoft.com/office/drawing/2014/main" id="{98E02703-A26F-343F-ACCE-9FCE03FF5DE6}"/>
              </a:ext>
            </a:extLst>
          </p:cNvPr>
          <p:cNvPicPr>
            <a:picLocks noChangeAspect="1"/>
          </p:cNvPicPr>
          <p:nvPr/>
        </p:nvPicPr>
        <p:blipFill>
          <a:blip r:embed="rId5"/>
          <a:stretch>
            <a:fillRect/>
          </a:stretch>
        </p:blipFill>
        <p:spPr>
          <a:xfrm>
            <a:off x="4967570" y="5342781"/>
            <a:ext cx="2048161" cy="685896"/>
          </a:xfrm>
          <a:prstGeom prst="rect">
            <a:avLst/>
          </a:prstGeom>
        </p:spPr>
      </p:pic>
      <p:sp>
        <p:nvSpPr>
          <p:cNvPr id="11" name="Arrow: Down 10">
            <a:extLst>
              <a:ext uri="{FF2B5EF4-FFF2-40B4-BE49-F238E27FC236}">
                <a16:creationId xmlns:a16="http://schemas.microsoft.com/office/drawing/2014/main" id="{5E7E74F0-78AC-E2E3-9A23-32511E06AA02}"/>
              </a:ext>
            </a:extLst>
          </p:cNvPr>
          <p:cNvSpPr/>
          <p:nvPr/>
        </p:nvSpPr>
        <p:spPr>
          <a:xfrm rot="16200000">
            <a:off x="7379431" y="5405869"/>
            <a:ext cx="198696" cy="578377"/>
          </a:xfrm>
          <a:prstGeom prst="downArrow">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pic>
        <p:nvPicPr>
          <p:cNvPr id="12" name="Picture 11">
            <a:extLst>
              <a:ext uri="{FF2B5EF4-FFF2-40B4-BE49-F238E27FC236}">
                <a16:creationId xmlns:a16="http://schemas.microsoft.com/office/drawing/2014/main" id="{FCD60ED0-6C96-52F2-2E90-5704B0174A7F}"/>
              </a:ext>
            </a:extLst>
          </p:cNvPr>
          <p:cNvPicPr>
            <a:picLocks noChangeAspect="1"/>
          </p:cNvPicPr>
          <p:nvPr/>
        </p:nvPicPr>
        <p:blipFill>
          <a:blip r:embed="rId6"/>
          <a:stretch>
            <a:fillRect/>
          </a:stretch>
        </p:blipFill>
        <p:spPr>
          <a:xfrm>
            <a:off x="7767967" y="5049796"/>
            <a:ext cx="3230825" cy="1271863"/>
          </a:xfrm>
          <a:prstGeom prst="rect">
            <a:avLst/>
          </a:prstGeom>
        </p:spPr>
      </p:pic>
      <p:cxnSp>
        <p:nvCxnSpPr>
          <p:cNvPr id="13" name="מחבר: מרפקי 12">
            <a:extLst>
              <a:ext uri="{FF2B5EF4-FFF2-40B4-BE49-F238E27FC236}">
                <a16:creationId xmlns:a16="http://schemas.microsoft.com/office/drawing/2014/main" id="{C50E0F8B-82D3-11A0-20C6-82C2AFEC9265}"/>
              </a:ext>
            </a:extLst>
          </p:cNvPr>
          <p:cNvCxnSpPr>
            <a:cxnSpLocks/>
            <a:stCxn id="7" idx="2"/>
            <a:endCxn id="9" idx="0"/>
          </p:cNvCxnSpPr>
          <p:nvPr/>
        </p:nvCxnSpPr>
        <p:spPr>
          <a:xfrm rot="5400000">
            <a:off x="3535905" y="1515926"/>
            <a:ext cx="178337" cy="2342673"/>
          </a:xfrm>
          <a:prstGeom prst="bentConnector3">
            <a:avLst>
              <a:gd name="adj1" fmla="val 50000"/>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8507688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1D492F-95AA-9A58-FAB0-28FD9B3634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1E6663-9F1B-18A9-5D2A-6F15368AF78D}"/>
              </a:ext>
            </a:extLst>
          </p:cNvPr>
          <p:cNvSpPr>
            <a:spLocks noGrp="1"/>
          </p:cNvSpPr>
          <p:nvPr>
            <p:ph type="ctrTitle"/>
          </p:nvPr>
        </p:nvSpPr>
        <p:spPr>
          <a:xfrm>
            <a:off x="223299" y="0"/>
            <a:ext cx="4759518" cy="1645920"/>
          </a:xfrm>
        </p:spPr>
        <p:txBody>
          <a:bodyPr/>
          <a:lstStyle/>
          <a:p>
            <a:r>
              <a:rPr lang="en-US" dirty="0">
                <a:solidFill>
                  <a:srgbClr val="4495A2"/>
                </a:solidFill>
              </a:rPr>
              <a:t>THREADS</a:t>
            </a:r>
          </a:p>
        </p:txBody>
      </p:sp>
      <p:pic>
        <p:nvPicPr>
          <p:cNvPr id="6" name="תמונה 5">
            <a:extLst>
              <a:ext uri="{FF2B5EF4-FFF2-40B4-BE49-F238E27FC236}">
                <a16:creationId xmlns:a16="http://schemas.microsoft.com/office/drawing/2014/main" id="{FE33F7E2-2A18-4419-DCD1-2D9ACC2AB359}"/>
              </a:ext>
            </a:extLst>
          </p:cNvPr>
          <p:cNvPicPr>
            <a:picLocks noChangeAspect="1"/>
          </p:cNvPicPr>
          <p:nvPr/>
        </p:nvPicPr>
        <p:blipFill>
          <a:blip r:embed="rId3"/>
          <a:stretch>
            <a:fillRect/>
          </a:stretch>
        </p:blipFill>
        <p:spPr>
          <a:xfrm>
            <a:off x="608760" y="2387704"/>
            <a:ext cx="9457240" cy="3208298"/>
          </a:xfrm>
          <a:prstGeom prst="rect">
            <a:avLst/>
          </a:prstGeom>
        </p:spPr>
      </p:pic>
      <p:pic>
        <p:nvPicPr>
          <p:cNvPr id="10" name="תמונה 9">
            <a:extLst>
              <a:ext uri="{FF2B5EF4-FFF2-40B4-BE49-F238E27FC236}">
                <a16:creationId xmlns:a16="http://schemas.microsoft.com/office/drawing/2014/main" id="{D586AEB1-93E4-9686-BE5F-28FEDFB22C1D}"/>
              </a:ext>
            </a:extLst>
          </p:cNvPr>
          <p:cNvPicPr>
            <a:picLocks noChangeAspect="1"/>
          </p:cNvPicPr>
          <p:nvPr/>
        </p:nvPicPr>
        <p:blipFill>
          <a:blip r:embed="rId4"/>
          <a:stretch>
            <a:fillRect/>
          </a:stretch>
        </p:blipFill>
        <p:spPr>
          <a:xfrm>
            <a:off x="493887" y="5893851"/>
            <a:ext cx="9488138" cy="311939"/>
          </a:xfrm>
          <a:prstGeom prst="rect">
            <a:avLst/>
          </a:prstGeom>
        </p:spPr>
      </p:pic>
    </p:spTree>
    <p:extLst>
      <p:ext uri="{BB962C8B-B14F-4D97-AF65-F5344CB8AC3E}">
        <p14:creationId xmlns:p14="http://schemas.microsoft.com/office/powerpoint/2010/main" val="27804596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EF29EA8-1B79-D90F-CCAC-60A76D8099A0}"/>
              </a:ext>
            </a:extLst>
          </p:cNvPr>
          <p:cNvSpPr>
            <a:spLocks noGrp="1"/>
          </p:cNvSpPr>
          <p:nvPr>
            <p:ph type="ctrTitle"/>
          </p:nvPr>
        </p:nvSpPr>
        <p:spPr>
          <a:xfrm>
            <a:off x="594360" y="411479"/>
            <a:ext cx="3837681" cy="941460"/>
          </a:xfrm>
        </p:spPr>
        <p:txBody>
          <a:bodyPr/>
          <a:lstStyle/>
          <a:p>
            <a:r>
              <a:rPr lang="en-US" dirty="0">
                <a:solidFill>
                  <a:srgbClr val="4495A2"/>
                </a:solidFill>
              </a:rPr>
              <a:t>THREADS</a:t>
            </a:r>
            <a:endParaRPr lang="he-IL" dirty="0">
              <a:solidFill>
                <a:srgbClr val="4495A2"/>
              </a:solidFill>
            </a:endParaRPr>
          </a:p>
        </p:txBody>
      </p:sp>
      <p:pic>
        <p:nvPicPr>
          <p:cNvPr id="7" name="תמונה 6">
            <a:extLst>
              <a:ext uri="{FF2B5EF4-FFF2-40B4-BE49-F238E27FC236}">
                <a16:creationId xmlns:a16="http://schemas.microsoft.com/office/drawing/2014/main" id="{8AAF9618-198C-0A58-AE61-7BC70CC6036A}"/>
              </a:ext>
            </a:extLst>
          </p:cNvPr>
          <p:cNvPicPr>
            <a:picLocks noChangeAspect="1"/>
          </p:cNvPicPr>
          <p:nvPr/>
        </p:nvPicPr>
        <p:blipFill>
          <a:blip r:embed="rId2"/>
          <a:stretch>
            <a:fillRect/>
          </a:stretch>
        </p:blipFill>
        <p:spPr>
          <a:xfrm>
            <a:off x="661037" y="3303832"/>
            <a:ext cx="4450466" cy="1333616"/>
          </a:xfrm>
          <a:prstGeom prst="rect">
            <a:avLst/>
          </a:prstGeom>
        </p:spPr>
      </p:pic>
      <p:pic>
        <p:nvPicPr>
          <p:cNvPr id="9" name="תמונה 8">
            <a:extLst>
              <a:ext uri="{FF2B5EF4-FFF2-40B4-BE49-F238E27FC236}">
                <a16:creationId xmlns:a16="http://schemas.microsoft.com/office/drawing/2014/main" id="{79D2FA92-9DAF-022A-6507-EDE5AD302C86}"/>
              </a:ext>
            </a:extLst>
          </p:cNvPr>
          <p:cNvPicPr>
            <a:picLocks noChangeAspect="1"/>
          </p:cNvPicPr>
          <p:nvPr/>
        </p:nvPicPr>
        <p:blipFill rotWithShape="1">
          <a:blip r:embed="rId3"/>
          <a:srcRect l="7049" r="32832" b="-6474"/>
          <a:stretch/>
        </p:blipFill>
        <p:spPr>
          <a:xfrm>
            <a:off x="1222263" y="2128941"/>
            <a:ext cx="3774510" cy="690494"/>
          </a:xfrm>
          <a:prstGeom prst="rect">
            <a:avLst/>
          </a:prstGeom>
        </p:spPr>
      </p:pic>
      <p:sp>
        <p:nvSpPr>
          <p:cNvPr id="10" name="חץ: מעוקל שמאלה 9">
            <a:extLst>
              <a:ext uri="{FF2B5EF4-FFF2-40B4-BE49-F238E27FC236}">
                <a16:creationId xmlns:a16="http://schemas.microsoft.com/office/drawing/2014/main" id="{FB4BB5DF-CC6C-A7A1-7D07-AE2890C664E8}"/>
              </a:ext>
            </a:extLst>
          </p:cNvPr>
          <p:cNvSpPr/>
          <p:nvPr/>
        </p:nvSpPr>
        <p:spPr>
          <a:xfrm>
            <a:off x="4996773" y="2454613"/>
            <a:ext cx="585093" cy="1333616"/>
          </a:xfrm>
          <a:prstGeom prst="curvedLeft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solidFill>
                <a:schemeClr val="tx1"/>
              </a:solidFill>
            </a:endParaRPr>
          </a:p>
        </p:txBody>
      </p:sp>
    </p:spTree>
    <p:extLst>
      <p:ext uri="{BB962C8B-B14F-4D97-AF65-F5344CB8AC3E}">
        <p14:creationId xmlns:p14="http://schemas.microsoft.com/office/powerpoint/2010/main" val="500960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038F9-BCE2-4C80-4A02-29F2AB0BAE2D}"/>
              </a:ext>
            </a:extLst>
          </p:cNvPr>
          <p:cNvSpPr>
            <a:spLocks noGrp="1"/>
          </p:cNvSpPr>
          <p:nvPr>
            <p:ph type="ctrTitle"/>
          </p:nvPr>
        </p:nvSpPr>
        <p:spPr>
          <a:xfrm>
            <a:off x="295780" y="373278"/>
            <a:ext cx="5486400" cy="1394871"/>
          </a:xfrm>
        </p:spPr>
        <p:txBody>
          <a:bodyPr/>
          <a:lstStyle/>
          <a:p>
            <a:r>
              <a:rPr lang="en-US" dirty="0">
                <a:solidFill>
                  <a:srgbClr val="4495A2"/>
                </a:solidFill>
              </a:rPr>
              <a:t>SINGLETON</a:t>
            </a:r>
            <a:endParaRPr lang="en-IL" dirty="0">
              <a:solidFill>
                <a:srgbClr val="4495A2"/>
              </a:solidFill>
            </a:endParaRPr>
          </a:p>
        </p:txBody>
      </p:sp>
      <p:sp>
        <p:nvSpPr>
          <p:cNvPr id="3" name="Text Placeholder 2">
            <a:extLst>
              <a:ext uri="{FF2B5EF4-FFF2-40B4-BE49-F238E27FC236}">
                <a16:creationId xmlns:a16="http://schemas.microsoft.com/office/drawing/2014/main" id="{5FD612BB-0809-0895-E37B-7ED4F217E54B}"/>
              </a:ext>
            </a:extLst>
          </p:cNvPr>
          <p:cNvSpPr>
            <a:spLocks noGrp="1"/>
          </p:cNvSpPr>
          <p:nvPr>
            <p:ph type="body" sz="quarter" idx="11"/>
          </p:nvPr>
        </p:nvSpPr>
        <p:spPr>
          <a:xfrm>
            <a:off x="295780" y="4441371"/>
            <a:ext cx="11125198" cy="2043351"/>
          </a:xfrm>
        </p:spPr>
        <p:txBody>
          <a:bodyPr/>
          <a:lstStyle/>
          <a:p>
            <a:pPr algn="r" rtl="1"/>
            <a:r>
              <a:rPr lang="en-GB" sz="2000" b="0" dirty="0">
                <a:solidFill>
                  <a:schemeClr val="bg1"/>
                </a:solidFill>
                <a:latin typeface="Arial" panose="020B0604020202020204" pitchFamily="34" charset="0"/>
                <a:cs typeface="Arial" panose="020B0604020202020204" pitchFamily="34" charset="0"/>
              </a:rPr>
              <a:t>Singleton </a:t>
            </a:r>
            <a:r>
              <a:rPr lang="he-IL" sz="2000" b="0" dirty="0">
                <a:solidFill>
                  <a:schemeClr val="bg1"/>
                </a:solidFill>
                <a:latin typeface="Arial" panose="020B0604020202020204" pitchFamily="34" charset="0"/>
                <a:cs typeface="Arial" panose="020B0604020202020204" pitchFamily="34" charset="0"/>
              </a:rPr>
              <a:t>מבצע את תהליך היצירה פעם אחת בלבד ומספק פעולות כגון קבלת נתונים של לקוחות מהמאגר ושמירה של מידע חדש או מחיקתו.</a:t>
            </a:r>
          </a:p>
          <a:p>
            <a:pPr algn="r" rtl="1"/>
            <a:r>
              <a:rPr lang="he-IL" sz="2000" b="0" dirty="0">
                <a:solidFill>
                  <a:schemeClr val="bg1"/>
                </a:solidFill>
                <a:latin typeface="Arial" panose="020B0604020202020204" pitchFamily="34" charset="0"/>
                <a:cs typeface="Arial" panose="020B0604020202020204" pitchFamily="34" charset="0"/>
              </a:rPr>
              <a:t> זה מאפשר ניהול נתונים על פי דרישות היישום באופן יעיל ומסודר.</a:t>
            </a:r>
          </a:p>
          <a:p>
            <a:pPr algn="r" rtl="1"/>
            <a:r>
              <a:rPr lang="he-IL" sz="2000" b="0" dirty="0">
                <a:solidFill>
                  <a:schemeClr val="bg1"/>
                </a:solidFill>
                <a:latin typeface="Arial" panose="020B0604020202020204" pitchFamily="34" charset="0"/>
                <a:cs typeface="Arial" panose="020B0604020202020204" pitchFamily="34" charset="0"/>
              </a:rPr>
              <a:t>הפונקציה </a:t>
            </a:r>
            <a:r>
              <a:rPr lang="en-US" sz="2000" b="0" dirty="0">
                <a:solidFill>
                  <a:schemeClr val="bg1"/>
                </a:solidFill>
                <a:latin typeface="Arial" panose="020B0604020202020204" pitchFamily="34" charset="0"/>
                <a:cs typeface="Arial" panose="020B0604020202020204" pitchFamily="34" charset="0"/>
              </a:rPr>
              <a:t> </a:t>
            </a:r>
            <a:r>
              <a:rPr lang="en-GB" sz="2000" b="0" dirty="0">
                <a:solidFill>
                  <a:schemeClr val="bg1"/>
                </a:solidFill>
                <a:latin typeface="Arial" panose="020B0604020202020204" pitchFamily="34" charset="0"/>
                <a:cs typeface="Arial" panose="020B0604020202020204" pitchFamily="34" charset="0"/>
              </a:rPr>
              <a:t>checktrack</a:t>
            </a:r>
            <a:r>
              <a:rPr lang="he-IL" sz="2000" b="0" dirty="0">
                <a:solidFill>
                  <a:schemeClr val="bg1"/>
                </a:solidFill>
                <a:latin typeface="Arial" panose="020B0604020202020204" pitchFamily="34" charset="0"/>
                <a:cs typeface="Arial" panose="020B0604020202020204" pitchFamily="34" charset="0"/>
              </a:rPr>
              <a:t>משתמשת ב-</a:t>
            </a:r>
            <a:r>
              <a:rPr lang="en-GB" sz="2000" b="0" dirty="0">
                <a:solidFill>
                  <a:schemeClr val="bg1"/>
                </a:solidFill>
                <a:latin typeface="Arial" panose="020B0604020202020204" pitchFamily="34" charset="0"/>
                <a:cs typeface="Arial" panose="020B0604020202020204" pitchFamily="34" charset="0"/>
              </a:rPr>
              <a:t>Singleton </a:t>
            </a:r>
            <a:r>
              <a:rPr lang="he-IL" sz="2000" b="0" dirty="0">
                <a:solidFill>
                  <a:schemeClr val="bg1"/>
                </a:solidFill>
                <a:latin typeface="Arial" panose="020B0604020202020204" pitchFamily="34" charset="0"/>
                <a:cs typeface="Arial" panose="020B0604020202020204" pitchFamily="34" charset="0"/>
              </a:rPr>
              <a:t>כדי לקבל מופע יחיד של מחלקת </a:t>
            </a:r>
            <a:r>
              <a:rPr lang="en-GB" sz="2000" b="0" dirty="0">
                <a:solidFill>
                  <a:schemeClr val="bg1"/>
                </a:solidFill>
                <a:latin typeface="Arial" panose="020B0604020202020204" pitchFamily="34" charset="0"/>
                <a:cs typeface="Arial" panose="020B0604020202020204" pitchFamily="34" charset="0"/>
              </a:rPr>
              <a:t>CustomerSingleton, </a:t>
            </a:r>
            <a:endParaRPr lang="he-IL" sz="2000" b="0" dirty="0">
              <a:solidFill>
                <a:schemeClr val="bg1"/>
              </a:solidFill>
              <a:latin typeface="Arial" panose="020B0604020202020204" pitchFamily="34" charset="0"/>
              <a:cs typeface="Arial" panose="020B0604020202020204" pitchFamily="34" charset="0"/>
            </a:endParaRPr>
          </a:p>
          <a:p>
            <a:pPr algn="r" rtl="1"/>
            <a:r>
              <a:rPr lang="he-IL" sz="2000" b="0" dirty="0">
                <a:solidFill>
                  <a:schemeClr val="bg1"/>
                </a:solidFill>
                <a:latin typeface="Arial" panose="020B0604020202020204" pitchFamily="34" charset="0"/>
                <a:cs typeface="Arial" panose="020B0604020202020204" pitchFamily="34" charset="0"/>
              </a:rPr>
              <a:t>שבתוכו מכילה מערך של כל הלקוחות מהמאגר המקומי. באמצעות המופע שנוצר, היא מקבלת את רשימת הלקוחות ומבצעת חיפוש לפי ה-</a:t>
            </a:r>
            <a:r>
              <a:rPr lang="en-GB" sz="2000" b="0" dirty="0">
                <a:solidFill>
                  <a:schemeClr val="bg1"/>
                </a:solidFill>
                <a:latin typeface="Arial" panose="020B0604020202020204" pitchFamily="34" charset="0"/>
                <a:cs typeface="Arial" panose="020B0604020202020204" pitchFamily="34" charset="0"/>
              </a:rPr>
              <a:t> ID </a:t>
            </a:r>
            <a:r>
              <a:rPr lang="he-IL" sz="2000" b="0" dirty="0">
                <a:solidFill>
                  <a:schemeClr val="bg1"/>
                </a:solidFill>
                <a:latin typeface="Arial" panose="020B0604020202020204" pitchFamily="34" charset="0"/>
                <a:cs typeface="Arial" panose="020B0604020202020204" pitchFamily="34" charset="0"/>
              </a:rPr>
              <a:t>שהמשתמש מזין.</a:t>
            </a:r>
            <a:endParaRPr lang="en-IL" sz="2000" b="0" dirty="0">
              <a:solidFill>
                <a:schemeClr val="bg1"/>
              </a:solidFill>
              <a:latin typeface="Arial" panose="020B0604020202020204" pitchFamily="34" charset="0"/>
              <a:cs typeface="Arial" panose="020B0604020202020204" pitchFamily="34" charset="0"/>
            </a:endParaRPr>
          </a:p>
          <a:p>
            <a:pPr algn="r" rtl="1"/>
            <a:endParaRPr lang="en-IL" sz="2000" b="0" dirty="0">
              <a:solidFill>
                <a:schemeClr val="bg1"/>
              </a:solidFill>
              <a:latin typeface="Arial" panose="020B0604020202020204" pitchFamily="34" charset="0"/>
              <a:cs typeface="Arial" panose="020B0604020202020204" pitchFamily="34" charset="0"/>
            </a:endParaRPr>
          </a:p>
        </p:txBody>
      </p:sp>
      <p:pic>
        <p:nvPicPr>
          <p:cNvPr id="7" name="Picture 2" descr="Fuzzy model for expert system. | Download Scientific Diagram">
            <a:extLst>
              <a:ext uri="{FF2B5EF4-FFF2-40B4-BE49-F238E27FC236}">
                <a16:creationId xmlns:a16="http://schemas.microsoft.com/office/drawing/2014/main" id="{7CD79504-8CC1-21CD-1815-DCE22340EA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2922" y="373278"/>
            <a:ext cx="5295780" cy="29151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2322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D4F7F-A058-098C-1488-510F3C8332ED}"/>
              </a:ext>
            </a:extLst>
          </p:cNvPr>
          <p:cNvSpPr>
            <a:spLocks noGrp="1"/>
          </p:cNvSpPr>
          <p:nvPr>
            <p:ph type="title"/>
          </p:nvPr>
        </p:nvSpPr>
        <p:spPr>
          <a:xfrm>
            <a:off x="4445442" y="318001"/>
            <a:ext cx="4165821" cy="545001"/>
          </a:xfrm>
        </p:spPr>
        <p:txBody>
          <a:bodyPr>
            <a:normAutofit fontScale="90000"/>
          </a:bodyPr>
          <a:lstStyle/>
          <a:p>
            <a:r>
              <a:rPr lang="en-US" dirty="0">
                <a:solidFill>
                  <a:srgbClr val="4495A2"/>
                </a:solidFill>
                <a:latin typeface="Agency FB" panose="020B0503020202020204" pitchFamily="34" charset="0"/>
              </a:rPr>
              <a:t>Feedbacks</a:t>
            </a:r>
            <a:endParaRPr lang="en-IL" dirty="0">
              <a:solidFill>
                <a:srgbClr val="4495A2"/>
              </a:solidFill>
              <a:latin typeface="Agency FB" panose="020B0503020202020204" pitchFamily="34" charset="0"/>
            </a:endParaRPr>
          </a:p>
        </p:txBody>
      </p:sp>
      <p:pic>
        <p:nvPicPr>
          <p:cNvPr id="5" name="Content Placeholder 4" descr="User with solid fill">
            <a:extLst>
              <a:ext uri="{FF2B5EF4-FFF2-40B4-BE49-F238E27FC236}">
                <a16:creationId xmlns:a16="http://schemas.microsoft.com/office/drawing/2014/main" id="{54F37EE5-B7C8-4EBD-C016-C25E45F2BDEB}"/>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19750" y="2044440"/>
            <a:ext cx="507930" cy="507930"/>
          </a:xfrm>
        </p:spPr>
      </p:pic>
      <p:pic>
        <p:nvPicPr>
          <p:cNvPr id="8" name="Content Placeholder 4" descr="User with solid fill">
            <a:extLst>
              <a:ext uri="{FF2B5EF4-FFF2-40B4-BE49-F238E27FC236}">
                <a16:creationId xmlns:a16="http://schemas.microsoft.com/office/drawing/2014/main" id="{9C85FE8E-E8C7-BAF9-5F33-03B78C43AE0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15492" y="2044440"/>
            <a:ext cx="507930" cy="507930"/>
          </a:xfrm>
          <a:prstGeom prst="rect">
            <a:avLst/>
          </a:prstGeom>
        </p:spPr>
      </p:pic>
      <p:pic>
        <p:nvPicPr>
          <p:cNvPr id="9" name="Content Placeholder 4" descr="User with solid fill">
            <a:extLst>
              <a:ext uri="{FF2B5EF4-FFF2-40B4-BE49-F238E27FC236}">
                <a16:creationId xmlns:a16="http://schemas.microsoft.com/office/drawing/2014/main" id="{E4AAF9BF-D391-BF61-E71D-0758B74A332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11234" y="2044440"/>
            <a:ext cx="507930" cy="507930"/>
          </a:xfrm>
          <a:prstGeom prst="rect">
            <a:avLst/>
          </a:prstGeom>
        </p:spPr>
      </p:pic>
      <p:pic>
        <p:nvPicPr>
          <p:cNvPr id="10" name="Content Placeholder 4" descr="User with solid fill">
            <a:extLst>
              <a:ext uri="{FF2B5EF4-FFF2-40B4-BE49-F238E27FC236}">
                <a16:creationId xmlns:a16="http://schemas.microsoft.com/office/drawing/2014/main" id="{8A5590B0-AC6E-1913-2316-EFEF1C6ABF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706976" y="2044440"/>
            <a:ext cx="507930" cy="507930"/>
          </a:xfrm>
          <a:prstGeom prst="rect">
            <a:avLst/>
          </a:prstGeom>
        </p:spPr>
      </p:pic>
      <p:pic>
        <p:nvPicPr>
          <p:cNvPr id="11" name="Content Placeholder 4" descr="User with solid fill">
            <a:extLst>
              <a:ext uri="{FF2B5EF4-FFF2-40B4-BE49-F238E27FC236}">
                <a16:creationId xmlns:a16="http://schemas.microsoft.com/office/drawing/2014/main" id="{C74B1BE4-69AE-588F-88DD-F0412644D1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05596" y="2044440"/>
            <a:ext cx="507930" cy="507930"/>
          </a:xfrm>
          <a:prstGeom prst="rect">
            <a:avLst/>
          </a:prstGeom>
        </p:spPr>
      </p:pic>
      <p:pic>
        <p:nvPicPr>
          <p:cNvPr id="12" name="Content Placeholder 4" descr="User with solid fill">
            <a:extLst>
              <a:ext uri="{FF2B5EF4-FFF2-40B4-BE49-F238E27FC236}">
                <a16:creationId xmlns:a16="http://schemas.microsoft.com/office/drawing/2014/main" id="{767C1729-88C3-2D52-2758-C83464B8EED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19750" y="2459422"/>
            <a:ext cx="507930" cy="507930"/>
          </a:xfrm>
          <a:prstGeom prst="rect">
            <a:avLst/>
          </a:prstGeom>
        </p:spPr>
      </p:pic>
      <p:pic>
        <p:nvPicPr>
          <p:cNvPr id="13" name="Content Placeholder 4" descr="User with solid fill">
            <a:extLst>
              <a:ext uri="{FF2B5EF4-FFF2-40B4-BE49-F238E27FC236}">
                <a16:creationId xmlns:a16="http://schemas.microsoft.com/office/drawing/2014/main" id="{7A7E7F9F-25EE-67D5-E72E-A6FC5DF5F71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15492" y="2459422"/>
            <a:ext cx="507930" cy="507930"/>
          </a:xfrm>
          <a:prstGeom prst="rect">
            <a:avLst/>
          </a:prstGeom>
        </p:spPr>
      </p:pic>
      <p:pic>
        <p:nvPicPr>
          <p:cNvPr id="14" name="Content Placeholder 4" descr="User with solid fill">
            <a:extLst>
              <a:ext uri="{FF2B5EF4-FFF2-40B4-BE49-F238E27FC236}">
                <a16:creationId xmlns:a16="http://schemas.microsoft.com/office/drawing/2014/main" id="{D827A4DF-909F-7C46-F02E-C3AB1044860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11234" y="2459422"/>
            <a:ext cx="507930" cy="507930"/>
          </a:xfrm>
          <a:prstGeom prst="rect">
            <a:avLst/>
          </a:prstGeom>
        </p:spPr>
      </p:pic>
      <p:pic>
        <p:nvPicPr>
          <p:cNvPr id="15" name="Content Placeholder 4" descr="User with solid fill">
            <a:extLst>
              <a:ext uri="{FF2B5EF4-FFF2-40B4-BE49-F238E27FC236}">
                <a16:creationId xmlns:a16="http://schemas.microsoft.com/office/drawing/2014/main" id="{6A792556-C5C3-17C6-05D0-9A23E9C0708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706976" y="2459422"/>
            <a:ext cx="507930" cy="507930"/>
          </a:xfrm>
          <a:prstGeom prst="rect">
            <a:avLst/>
          </a:prstGeom>
        </p:spPr>
      </p:pic>
      <p:pic>
        <p:nvPicPr>
          <p:cNvPr id="16" name="Content Placeholder 4" descr="User with solid fill">
            <a:extLst>
              <a:ext uri="{FF2B5EF4-FFF2-40B4-BE49-F238E27FC236}">
                <a16:creationId xmlns:a16="http://schemas.microsoft.com/office/drawing/2014/main" id="{EF490F47-BCD5-E7B1-18F2-078A1BBB481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105596" y="2459422"/>
            <a:ext cx="507930" cy="507930"/>
          </a:xfrm>
          <a:prstGeom prst="rect">
            <a:avLst/>
          </a:prstGeom>
        </p:spPr>
      </p:pic>
      <p:pic>
        <p:nvPicPr>
          <p:cNvPr id="17" name="Content Placeholder 4" descr="User with solid fill">
            <a:extLst>
              <a:ext uri="{FF2B5EF4-FFF2-40B4-BE49-F238E27FC236}">
                <a16:creationId xmlns:a16="http://schemas.microsoft.com/office/drawing/2014/main" id="{DE19068A-984B-B622-38E4-A6CC13CCC25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19750" y="2935464"/>
            <a:ext cx="507930" cy="507930"/>
          </a:xfrm>
          <a:prstGeom prst="rect">
            <a:avLst/>
          </a:prstGeom>
        </p:spPr>
      </p:pic>
      <p:pic>
        <p:nvPicPr>
          <p:cNvPr id="18" name="Content Placeholder 4" descr="User with solid fill">
            <a:extLst>
              <a:ext uri="{FF2B5EF4-FFF2-40B4-BE49-F238E27FC236}">
                <a16:creationId xmlns:a16="http://schemas.microsoft.com/office/drawing/2014/main" id="{63708291-8F47-83F7-1F7C-AF58F2CBBCC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15492" y="2935464"/>
            <a:ext cx="507930" cy="507930"/>
          </a:xfrm>
          <a:prstGeom prst="rect">
            <a:avLst/>
          </a:prstGeom>
        </p:spPr>
      </p:pic>
      <p:pic>
        <p:nvPicPr>
          <p:cNvPr id="19" name="Content Placeholder 4" descr="User with solid fill">
            <a:extLst>
              <a:ext uri="{FF2B5EF4-FFF2-40B4-BE49-F238E27FC236}">
                <a16:creationId xmlns:a16="http://schemas.microsoft.com/office/drawing/2014/main" id="{EFE23F7C-4FD6-9F9A-A467-EFEC21B80C7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311234" y="2935464"/>
            <a:ext cx="507930" cy="507930"/>
          </a:xfrm>
          <a:prstGeom prst="rect">
            <a:avLst/>
          </a:prstGeom>
        </p:spPr>
      </p:pic>
      <p:pic>
        <p:nvPicPr>
          <p:cNvPr id="20" name="Content Placeholder 4" descr="User with solid fill">
            <a:extLst>
              <a:ext uri="{FF2B5EF4-FFF2-40B4-BE49-F238E27FC236}">
                <a16:creationId xmlns:a16="http://schemas.microsoft.com/office/drawing/2014/main" id="{369AF4CE-D800-022F-D67F-DDAFD6569C4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706976" y="2935464"/>
            <a:ext cx="507930" cy="507930"/>
          </a:xfrm>
          <a:prstGeom prst="rect">
            <a:avLst/>
          </a:prstGeom>
        </p:spPr>
      </p:pic>
      <p:pic>
        <p:nvPicPr>
          <p:cNvPr id="21" name="Content Placeholder 4" descr="User with solid fill">
            <a:extLst>
              <a:ext uri="{FF2B5EF4-FFF2-40B4-BE49-F238E27FC236}">
                <a16:creationId xmlns:a16="http://schemas.microsoft.com/office/drawing/2014/main" id="{3A72CD50-FCC2-69D1-8231-C06F1AF2899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105596" y="2935464"/>
            <a:ext cx="507930" cy="507930"/>
          </a:xfrm>
          <a:prstGeom prst="rect">
            <a:avLst/>
          </a:prstGeom>
        </p:spPr>
      </p:pic>
      <p:pic>
        <p:nvPicPr>
          <p:cNvPr id="22" name="Content Placeholder 4" descr="User with solid fill">
            <a:extLst>
              <a:ext uri="{FF2B5EF4-FFF2-40B4-BE49-F238E27FC236}">
                <a16:creationId xmlns:a16="http://schemas.microsoft.com/office/drawing/2014/main" id="{6EDC6D07-FB5A-DF19-3F49-1D2D941877E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19750" y="3411506"/>
            <a:ext cx="507930" cy="507930"/>
          </a:xfrm>
          <a:prstGeom prst="rect">
            <a:avLst/>
          </a:prstGeom>
        </p:spPr>
      </p:pic>
      <p:pic>
        <p:nvPicPr>
          <p:cNvPr id="23" name="Content Placeholder 4" descr="User with solid fill">
            <a:extLst>
              <a:ext uri="{FF2B5EF4-FFF2-40B4-BE49-F238E27FC236}">
                <a16:creationId xmlns:a16="http://schemas.microsoft.com/office/drawing/2014/main" id="{EDE8B558-0A58-AC27-D980-E154A424969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15492" y="3411506"/>
            <a:ext cx="507930" cy="507930"/>
          </a:xfrm>
          <a:prstGeom prst="rect">
            <a:avLst/>
          </a:prstGeom>
        </p:spPr>
      </p:pic>
      <p:pic>
        <p:nvPicPr>
          <p:cNvPr id="24" name="Content Placeholder 4" descr="User with solid fill">
            <a:extLst>
              <a:ext uri="{FF2B5EF4-FFF2-40B4-BE49-F238E27FC236}">
                <a16:creationId xmlns:a16="http://schemas.microsoft.com/office/drawing/2014/main" id="{251CDB1E-1C5A-CB93-74A9-66A194E60B2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311234" y="3411506"/>
            <a:ext cx="507930" cy="507930"/>
          </a:xfrm>
          <a:prstGeom prst="rect">
            <a:avLst/>
          </a:prstGeom>
        </p:spPr>
      </p:pic>
      <p:pic>
        <p:nvPicPr>
          <p:cNvPr id="25" name="Content Placeholder 4" descr="User with solid fill">
            <a:extLst>
              <a:ext uri="{FF2B5EF4-FFF2-40B4-BE49-F238E27FC236}">
                <a16:creationId xmlns:a16="http://schemas.microsoft.com/office/drawing/2014/main" id="{0D31A618-A807-A8A7-1F1D-5B1615DBE84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706976" y="3411506"/>
            <a:ext cx="507930" cy="507930"/>
          </a:xfrm>
          <a:prstGeom prst="rect">
            <a:avLst/>
          </a:prstGeom>
        </p:spPr>
      </p:pic>
      <p:pic>
        <p:nvPicPr>
          <p:cNvPr id="26" name="Content Placeholder 4" descr="User with solid fill">
            <a:extLst>
              <a:ext uri="{FF2B5EF4-FFF2-40B4-BE49-F238E27FC236}">
                <a16:creationId xmlns:a16="http://schemas.microsoft.com/office/drawing/2014/main" id="{804ED846-A243-F8A7-5C8B-7ABB7E6BEB08}"/>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105596" y="3411506"/>
            <a:ext cx="507930" cy="507930"/>
          </a:xfrm>
          <a:prstGeom prst="rect">
            <a:avLst/>
          </a:prstGeom>
        </p:spPr>
      </p:pic>
      <p:pic>
        <p:nvPicPr>
          <p:cNvPr id="27" name="Content Placeholder 4" descr="User with solid fill">
            <a:extLst>
              <a:ext uri="{FF2B5EF4-FFF2-40B4-BE49-F238E27FC236}">
                <a16:creationId xmlns:a16="http://schemas.microsoft.com/office/drawing/2014/main" id="{E926445E-CC3C-14EB-ACE8-8615F831A4A6}"/>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19750" y="3887548"/>
            <a:ext cx="507930" cy="507930"/>
          </a:xfrm>
          <a:prstGeom prst="rect">
            <a:avLst/>
          </a:prstGeom>
        </p:spPr>
      </p:pic>
      <p:pic>
        <p:nvPicPr>
          <p:cNvPr id="28" name="Content Placeholder 4" descr="User with solid fill">
            <a:extLst>
              <a:ext uri="{FF2B5EF4-FFF2-40B4-BE49-F238E27FC236}">
                <a16:creationId xmlns:a16="http://schemas.microsoft.com/office/drawing/2014/main" id="{3DADDD6A-C79E-63B4-0715-06EEC78C4DA2}"/>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915492" y="3887548"/>
            <a:ext cx="507930" cy="507930"/>
          </a:xfrm>
          <a:prstGeom prst="rect">
            <a:avLst/>
          </a:prstGeom>
        </p:spPr>
      </p:pic>
      <p:pic>
        <p:nvPicPr>
          <p:cNvPr id="29" name="Content Placeholder 4" descr="User with solid fill">
            <a:extLst>
              <a:ext uri="{FF2B5EF4-FFF2-40B4-BE49-F238E27FC236}">
                <a16:creationId xmlns:a16="http://schemas.microsoft.com/office/drawing/2014/main" id="{2E9173CB-0FFC-B3D9-5878-6101E45ACE69}"/>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311234" y="3887548"/>
            <a:ext cx="507930" cy="507930"/>
          </a:xfrm>
          <a:prstGeom prst="rect">
            <a:avLst/>
          </a:prstGeom>
        </p:spPr>
      </p:pic>
      <p:pic>
        <p:nvPicPr>
          <p:cNvPr id="30" name="Content Placeholder 4" descr="User with solid fill">
            <a:extLst>
              <a:ext uri="{FF2B5EF4-FFF2-40B4-BE49-F238E27FC236}">
                <a16:creationId xmlns:a16="http://schemas.microsoft.com/office/drawing/2014/main" id="{E6AD9FC3-2361-6A83-E7AB-7487DFF02EB6}"/>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706976" y="3887548"/>
            <a:ext cx="507930" cy="507930"/>
          </a:xfrm>
          <a:prstGeom prst="rect">
            <a:avLst/>
          </a:prstGeom>
        </p:spPr>
      </p:pic>
      <p:pic>
        <p:nvPicPr>
          <p:cNvPr id="31" name="Content Placeholder 4" descr="User with solid fill">
            <a:extLst>
              <a:ext uri="{FF2B5EF4-FFF2-40B4-BE49-F238E27FC236}">
                <a16:creationId xmlns:a16="http://schemas.microsoft.com/office/drawing/2014/main" id="{D799854E-2926-681A-B5A0-4543F1B96E82}"/>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105596" y="3887548"/>
            <a:ext cx="507930" cy="507930"/>
          </a:xfrm>
          <a:prstGeom prst="rect">
            <a:avLst/>
          </a:prstGeom>
        </p:spPr>
      </p:pic>
      <p:pic>
        <p:nvPicPr>
          <p:cNvPr id="32" name="Content Placeholder 4" descr="User with solid fill">
            <a:extLst>
              <a:ext uri="{FF2B5EF4-FFF2-40B4-BE49-F238E27FC236}">
                <a16:creationId xmlns:a16="http://schemas.microsoft.com/office/drawing/2014/main" id="{89B8E4CF-D6E3-F2FD-D650-08E721D629B7}"/>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519750" y="4363590"/>
            <a:ext cx="507930" cy="507930"/>
          </a:xfrm>
          <a:prstGeom prst="rect">
            <a:avLst/>
          </a:prstGeom>
        </p:spPr>
      </p:pic>
      <p:pic>
        <p:nvPicPr>
          <p:cNvPr id="33" name="Content Placeholder 4" descr="User with solid fill">
            <a:extLst>
              <a:ext uri="{FF2B5EF4-FFF2-40B4-BE49-F238E27FC236}">
                <a16:creationId xmlns:a16="http://schemas.microsoft.com/office/drawing/2014/main" id="{5DDE2492-CCDA-0C82-F52F-1F147BF3920F}"/>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915492" y="4363590"/>
            <a:ext cx="507930" cy="507930"/>
          </a:xfrm>
          <a:prstGeom prst="rect">
            <a:avLst/>
          </a:prstGeom>
        </p:spPr>
      </p:pic>
      <p:pic>
        <p:nvPicPr>
          <p:cNvPr id="34" name="Content Placeholder 4" descr="User with solid fill">
            <a:extLst>
              <a:ext uri="{FF2B5EF4-FFF2-40B4-BE49-F238E27FC236}">
                <a16:creationId xmlns:a16="http://schemas.microsoft.com/office/drawing/2014/main" id="{944372D4-DE38-06DB-54F3-D2B44E0BAD8C}"/>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1311234" y="4363590"/>
            <a:ext cx="507930" cy="507930"/>
          </a:xfrm>
          <a:prstGeom prst="rect">
            <a:avLst/>
          </a:prstGeom>
        </p:spPr>
      </p:pic>
      <p:pic>
        <p:nvPicPr>
          <p:cNvPr id="35" name="Content Placeholder 4" descr="User with solid fill">
            <a:extLst>
              <a:ext uri="{FF2B5EF4-FFF2-40B4-BE49-F238E27FC236}">
                <a16:creationId xmlns:a16="http://schemas.microsoft.com/office/drawing/2014/main" id="{CC359E25-1435-43F0-B2DE-FD5AEEEC693F}"/>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1706976" y="4363590"/>
            <a:ext cx="507930" cy="507930"/>
          </a:xfrm>
          <a:prstGeom prst="rect">
            <a:avLst/>
          </a:prstGeom>
        </p:spPr>
      </p:pic>
      <p:pic>
        <p:nvPicPr>
          <p:cNvPr id="36" name="Content Placeholder 4" descr="User with solid fill">
            <a:extLst>
              <a:ext uri="{FF2B5EF4-FFF2-40B4-BE49-F238E27FC236}">
                <a16:creationId xmlns:a16="http://schemas.microsoft.com/office/drawing/2014/main" id="{7F5DFDD6-B1D3-71CE-3F86-5DC68B930FA3}"/>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2105596" y="4363590"/>
            <a:ext cx="507930" cy="507930"/>
          </a:xfrm>
          <a:prstGeom prst="rect">
            <a:avLst/>
          </a:prstGeom>
        </p:spPr>
      </p:pic>
      <p:pic>
        <p:nvPicPr>
          <p:cNvPr id="37" name="Content Placeholder 4" descr="User with solid fill">
            <a:extLst>
              <a:ext uri="{FF2B5EF4-FFF2-40B4-BE49-F238E27FC236}">
                <a16:creationId xmlns:a16="http://schemas.microsoft.com/office/drawing/2014/main" id="{14B54D88-0E4E-3209-B72D-809927D4C965}"/>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519750" y="4839632"/>
            <a:ext cx="507930" cy="507930"/>
          </a:xfrm>
          <a:prstGeom prst="rect">
            <a:avLst/>
          </a:prstGeom>
        </p:spPr>
      </p:pic>
      <p:pic>
        <p:nvPicPr>
          <p:cNvPr id="38" name="Content Placeholder 4" descr="User with solid fill">
            <a:extLst>
              <a:ext uri="{FF2B5EF4-FFF2-40B4-BE49-F238E27FC236}">
                <a16:creationId xmlns:a16="http://schemas.microsoft.com/office/drawing/2014/main" id="{67FB64BC-3320-2780-6B88-ED50A6646169}"/>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915492" y="4839632"/>
            <a:ext cx="507930" cy="507930"/>
          </a:xfrm>
          <a:prstGeom prst="rect">
            <a:avLst/>
          </a:prstGeom>
        </p:spPr>
      </p:pic>
      <p:pic>
        <p:nvPicPr>
          <p:cNvPr id="39" name="Content Placeholder 4" descr="User with solid fill">
            <a:extLst>
              <a:ext uri="{FF2B5EF4-FFF2-40B4-BE49-F238E27FC236}">
                <a16:creationId xmlns:a16="http://schemas.microsoft.com/office/drawing/2014/main" id="{DB516B7E-7342-F244-0CAF-77EFA8457390}"/>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1311234" y="4839632"/>
            <a:ext cx="507930" cy="507930"/>
          </a:xfrm>
          <a:prstGeom prst="rect">
            <a:avLst/>
          </a:prstGeom>
        </p:spPr>
      </p:pic>
      <p:pic>
        <p:nvPicPr>
          <p:cNvPr id="40" name="Content Placeholder 4" descr="User with solid fill">
            <a:extLst>
              <a:ext uri="{FF2B5EF4-FFF2-40B4-BE49-F238E27FC236}">
                <a16:creationId xmlns:a16="http://schemas.microsoft.com/office/drawing/2014/main" id="{7B40948A-124F-6C5A-91EB-6C823D261BE1}"/>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1706976" y="4839632"/>
            <a:ext cx="507930" cy="507930"/>
          </a:xfrm>
          <a:prstGeom prst="rect">
            <a:avLst/>
          </a:prstGeom>
        </p:spPr>
      </p:pic>
      <p:pic>
        <p:nvPicPr>
          <p:cNvPr id="41" name="Content Placeholder 4" descr="User with solid fill">
            <a:extLst>
              <a:ext uri="{FF2B5EF4-FFF2-40B4-BE49-F238E27FC236}">
                <a16:creationId xmlns:a16="http://schemas.microsoft.com/office/drawing/2014/main" id="{7A9BB0A7-8714-A595-5EEB-3BDF584CB778}"/>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2105596" y="4839632"/>
            <a:ext cx="507930" cy="507930"/>
          </a:xfrm>
          <a:prstGeom prst="rect">
            <a:avLst/>
          </a:prstGeom>
        </p:spPr>
      </p:pic>
      <p:pic>
        <p:nvPicPr>
          <p:cNvPr id="42" name="Content Placeholder 4" descr="User with solid fill">
            <a:extLst>
              <a:ext uri="{FF2B5EF4-FFF2-40B4-BE49-F238E27FC236}">
                <a16:creationId xmlns:a16="http://schemas.microsoft.com/office/drawing/2014/main" id="{2FEBD97F-BB8A-DDC7-CC88-6E95E7B8A9C2}"/>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519750" y="5315674"/>
            <a:ext cx="507930" cy="507930"/>
          </a:xfrm>
          <a:prstGeom prst="rect">
            <a:avLst/>
          </a:prstGeom>
        </p:spPr>
      </p:pic>
      <p:pic>
        <p:nvPicPr>
          <p:cNvPr id="43" name="Content Placeholder 4" descr="User with solid fill">
            <a:extLst>
              <a:ext uri="{FF2B5EF4-FFF2-40B4-BE49-F238E27FC236}">
                <a16:creationId xmlns:a16="http://schemas.microsoft.com/office/drawing/2014/main" id="{AFF5AF03-FBBB-05C6-AB98-42F2E0204D84}"/>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915492" y="5315674"/>
            <a:ext cx="507930" cy="507930"/>
          </a:xfrm>
          <a:prstGeom prst="rect">
            <a:avLst/>
          </a:prstGeom>
        </p:spPr>
      </p:pic>
      <p:pic>
        <p:nvPicPr>
          <p:cNvPr id="44" name="Content Placeholder 4" descr="User with solid fill">
            <a:extLst>
              <a:ext uri="{FF2B5EF4-FFF2-40B4-BE49-F238E27FC236}">
                <a16:creationId xmlns:a16="http://schemas.microsoft.com/office/drawing/2014/main" id="{BAA34BC1-C7AF-E1FF-AAAD-CDE74D23FF1F}"/>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1311234" y="5315674"/>
            <a:ext cx="507930" cy="507930"/>
          </a:xfrm>
          <a:prstGeom prst="rect">
            <a:avLst/>
          </a:prstGeom>
        </p:spPr>
      </p:pic>
      <p:pic>
        <p:nvPicPr>
          <p:cNvPr id="45" name="Content Placeholder 4" descr="User with solid fill">
            <a:extLst>
              <a:ext uri="{FF2B5EF4-FFF2-40B4-BE49-F238E27FC236}">
                <a16:creationId xmlns:a16="http://schemas.microsoft.com/office/drawing/2014/main" id="{3C61A932-2EDA-477F-7AE7-FD78713E79DF}"/>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1706976" y="5315674"/>
            <a:ext cx="507930" cy="507930"/>
          </a:xfrm>
          <a:prstGeom prst="rect">
            <a:avLst/>
          </a:prstGeom>
        </p:spPr>
      </p:pic>
      <p:pic>
        <p:nvPicPr>
          <p:cNvPr id="46" name="Content Placeholder 4" descr="User with solid fill">
            <a:extLst>
              <a:ext uri="{FF2B5EF4-FFF2-40B4-BE49-F238E27FC236}">
                <a16:creationId xmlns:a16="http://schemas.microsoft.com/office/drawing/2014/main" id="{A08BCB0C-10D9-16D0-13A9-C455E8D07051}"/>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2105596" y="5315674"/>
            <a:ext cx="507930" cy="507930"/>
          </a:xfrm>
          <a:prstGeom prst="rect">
            <a:avLst/>
          </a:prstGeom>
        </p:spPr>
      </p:pic>
      <p:pic>
        <p:nvPicPr>
          <p:cNvPr id="47" name="Content Placeholder 4" descr="User with solid fill">
            <a:extLst>
              <a:ext uri="{FF2B5EF4-FFF2-40B4-BE49-F238E27FC236}">
                <a16:creationId xmlns:a16="http://schemas.microsoft.com/office/drawing/2014/main" id="{B519AA2F-2C73-A2C3-2041-7927D311A86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17427" y="2044440"/>
            <a:ext cx="507930" cy="507930"/>
          </a:xfrm>
          <a:prstGeom prst="rect">
            <a:avLst/>
          </a:prstGeom>
        </p:spPr>
      </p:pic>
      <p:pic>
        <p:nvPicPr>
          <p:cNvPr id="48" name="Content Placeholder 4" descr="User with solid fill">
            <a:extLst>
              <a:ext uri="{FF2B5EF4-FFF2-40B4-BE49-F238E27FC236}">
                <a16:creationId xmlns:a16="http://schemas.microsoft.com/office/drawing/2014/main" id="{DCB52F30-479B-14D2-F395-8F991BBD5E8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17427" y="2459422"/>
            <a:ext cx="507930" cy="507930"/>
          </a:xfrm>
          <a:prstGeom prst="rect">
            <a:avLst/>
          </a:prstGeom>
        </p:spPr>
      </p:pic>
      <p:pic>
        <p:nvPicPr>
          <p:cNvPr id="49" name="Content Placeholder 4" descr="User with solid fill">
            <a:extLst>
              <a:ext uri="{FF2B5EF4-FFF2-40B4-BE49-F238E27FC236}">
                <a16:creationId xmlns:a16="http://schemas.microsoft.com/office/drawing/2014/main" id="{A9F4003F-C186-1088-CB7A-D458A006F5D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17427" y="2935464"/>
            <a:ext cx="507930" cy="507930"/>
          </a:xfrm>
          <a:prstGeom prst="rect">
            <a:avLst/>
          </a:prstGeom>
        </p:spPr>
      </p:pic>
      <p:pic>
        <p:nvPicPr>
          <p:cNvPr id="50" name="Content Placeholder 4" descr="User with solid fill">
            <a:extLst>
              <a:ext uri="{FF2B5EF4-FFF2-40B4-BE49-F238E27FC236}">
                <a16:creationId xmlns:a16="http://schemas.microsoft.com/office/drawing/2014/main" id="{E1E58EBE-E957-F8E6-C435-D298E4C9DC09}"/>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517427" y="3411506"/>
            <a:ext cx="507930" cy="507930"/>
          </a:xfrm>
          <a:prstGeom prst="rect">
            <a:avLst/>
          </a:prstGeom>
        </p:spPr>
      </p:pic>
      <p:pic>
        <p:nvPicPr>
          <p:cNvPr id="51" name="Content Placeholder 4" descr="User with solid fill">
            <a:extLst>
              <a:ext uri="{FF2B5EF4-FFF2-40B4-BE49-F238E27FC236}">
                <a16:creationId xmlns:a16="http://schemas.microsoft.com/office/drawing/2014/main" id="{77D9FE3C-64B3-E80A-EBA3-700938C19C52}"/>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517427" y="3887548"/>
            <a:ext cx="507930" cy="507930"/>
          </a:xfrm>
          <a:prstGeom prst="rect">
            <a:avLst/>
          </a:prstGeom>
        </p:spPr>
      </p:pic>
      <p:pic>
        <p:nvPicPr>
          <p:cNvPr id="52" name="Content Placeholder 4" descr="User with solid fill">
            <a:extLst>
              <a:ext uri="{FF2B5EF4-FFF2-40B4-BE49-F238E27FC236}">
                <a16:creationId xmlns:a16="http://schemas.microsoft.com/office/drawing/2014/main" id="{85543208-48C2-A97B-D4AE-CF59A232DDE6}"/>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2517427" y="4363590"/>
            <a:ext cx="507930" cy="507930"/>
          </a:xfrm>
          <a:prstGeom prst="rect">
            <a:avLst/>
          </a:prstGeom>
        </p:spPr>
      </p:pic>
      <p:pic>
        <p:nvPicPr>
          <p:cNvPr id="53" name="Content Placeholder 4" descr="User with solid fill">
            <a:extLst>
              <a:ext uri="{FF2B5EF4-FFF2-40B4-BE49-F238E27FC236}">
                <a16:creationId xmlns:a16="http://schemas.microsoft.com/office/drawing/2014/main" id="{E581747A-219D-4736-81E8-CEDD109CCE31}"/>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2517427" y="4839632"/>
            <a:ext cx="507930" cy="507930"/>
          </a:xfrm>
          <a:prstGeom prst="rect">
            <a:avLst/>
          </a:prstGeom>
        </p:spPr>
      </p:pic>
      <p:pic>
        <p:nvPicPr>
          <p:cNvPr id="54" name="Content Placeholder 4" descr="User with solid fill">
            <a:extLst>
              <a:ext uri="{FF2B5EF4-FFF2-40B4-BE49-F238E27FC236}">
                <a16:creationId xmlns:a16="http://schemas.microsoft.com/office/drawing/2014/main" id="{69E78A7C-CD63-8352-4A15-F99F7942406F}"/>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2517427" y="5315674"/>
            <a:ext cx="507930" cy="507930"/>
          </a:xfrm>
          <a:prstGeom prst="rect">
            <a:avLst/>
          </a:prstGeom>
        </p:spPr>
      </p:pic>
      <p:sp>
        <p:nvSpPr>
          <p:cNvPr id="55" name="Rectangle: Rounded Corners 54">
            <a:extLst>
              <a:ext uri="{FF2B5EF4-FFF2-40B4-BE49-F238E27FC236}">
                <a16:creationId xmlns:a16="http://schemas.microsoft.com/office/drawing/2014/main" id="{1051F6B5-88E0-BE36-C8BD-7B6C1ACD0B23}"/>
              </a:ext>
            </a:extLst>
          </p:cNvPr>
          <p:cNvSpPr/>
          <p:nvPr/>
        </p:nvSpPr>
        <p:spPr>
          <a:xfrm>
            <a:off x="540013" y="1407381"/>
            <a:ext cx="2537142" cy="668947"/>
          </a:xfrm>
          <a:prstGeom prst="roundRect">
            <a:avLst/>
          </a:prstGeom>
          <a:solidFill>
            <a:srgbClr val="FFFFC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he-IL" dirty="0">
                <a:solidFill>
                  <a:schemeClr val="bg1"/>
                </a:solidFill>
              </a:rPr>
              <a:t>"האלמנטים שלדעתי כדאי "</a:t>
            </a:r>
            <a:r>
              <a:rPr lang="en-US" dirty="0">
                <a:solidFill>
                  <a:schemeClr val="bg1"/>
                </a:solidFill>
              </a:rPr>
              <a:t>?</a:t>
            </a:r>
            <a:r>
              <a:rPr lang="he-IL" dirty="0">
                <a:solidFill>
                  <a:schemeClr val="bg1"/>
                </a:solidFill>
              </a:rPr>
              <a:t>לשפר במערכת...</a:t>
            </a:r>
            <a:endParaRPr lang="en-IL" dirty="0">
              <a:solidFill>
                <a:schemeClr val="bg1"/>
              </a:solidFill>
            </a:endParaRPr>
          </a:p>
        </p:txBody>
      </p:sp>
      <p:sp>
        <p:nvSpPr>
          <p:cNvPr id="56" name="Rectangle: Rounded Corners 55">
            <a:extLst>
              <a:ext uri="{FF2B5EF4-FFF2-40B4-BE49-F238E27FC236}">
                <a16:creationId xmlns:a16="http://schemas.microsoft.com/office/drawing/2014/main" id="{92FF1A80-C1AC-4862-7ACC-53A69EB56BA2}"/>
              </a:ext>
            </a:extLst>
          </p:cNvPr>
          <p:cNvSpPr/>
          <p:nvPr/>
        </p:nvSpPr>
        <p:spPr>
          <a:xfrm>
            <a:off x="553462" y="5841498"/>
            <a:ext cx="2537142" cy="336665"/>
          </a:xfrm>
          <a:prstGeom prst="roundRect">
            <a:avLst/>
          </a:prstGeom>
          <a:solidFill>
            <a:srgbClr val="FFFFC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N</a:t>
            </a:r>
            <a:r>
              <a:rPr lang="he-IL" dirty="0">
                <a:solidFill>
                  <a:schemeClr val="bg1"/>
                </a:solidFill>
              </a:rPr>
              <a:t> 46 = </a:t>
            </a:r>
            <a:endParaRPr lang="en-IL" dirty="0">
              <a:solidFill>
                <a:schemeClr val="bg1"/>
              </a:solidFill>
            </a:endParaRPr>
          </a:p>
        </p:txBody>
      </p:sp>
      <p:sp>
        <p:nvSpPr>
          <p:cNvPr id="57" name="Rectangle: Rounded Corners 56">
            <a:extLst>
              <a:ext uri="{FF2B5EF4-FFF2-40B4-BE49-F238E27FC236}">
                <a16:creationId xmlns:a16="http://schemas.microsoft.com/office/drawing/2014/main" id="{A0010B53-4394-7625-9039-913646DB57DE}"/>
              </a:ext>
            </a:extLst>
          </p:cNvPr>
          <p:cNvSpPr/>
          <p:nvPr/>
        </p:nvSpPr>
        <p:spPr>
          <a:xfrm>
            <a:off x="3681453" y="1407381"/>
            <a:ext cx="858741" cy="668947"/>
          </a:xfrm>
          <a:prstGeom prst="roundRect">
            <a:avLst/>
          </a:prstGeom>
          <a:solidFill>
            <a:srgbClr val="EE1AD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16%</a:t>
            </a:r>
            <a:endParaRPr lang="en-IL" dirty="0"/>
          </a:p>
        </p:txBody>
      </p:sp>
      <p:sp>
        <p:nvSpPr>
          <p:cNvPr id="63" name="TextBox 62">
            <a:extLst>
              <a:ext uri="{FF2B5EF4-FFF2-40B4-BE49-F238E27FC236}">
                <a16:creationId xmlns:a16="http://schemas.microsoft.com/office/drawing/2014/main" id="{394F534F-8117-5282-A4A3-F6832108ADC2}"/>
              </a:ext>
            </a:extLst>
          </p:cNvPr>
          <p:cNvSpPr txBox="1"/>
          <p:nvPr/>
        </p:nvSpPr>
        <p:spPr>
          <a:xfrm>
            <a:off x="4762830" y="1482932"/>
            <a:ext cx="3625793" cy="369332"/>
          </a:xfrm>
          <a:prstGeom prst="rect">
            <a:avLst/>
          </a:prstGeom>
          <a:noFill/>
        </p:spPr>
        <p:txBody>
          <a:bodyPr wrap="square" rtlCol="0">
            <a:spAutoFit/>
          </a:bodyPr>
          <a:lstStyle/>
          <a:p>
            <a:r>
              <a:rPr lang="he-IL" dirty="0">
                <a:solidFill>
                  <a:schemeClr val="bg1"/>
                </a:solidFill>
              </a:rPr>
              <a:t>לשפר עיצוב האתר</a:t>
            </a:r>
            <a:endParaRPr lang="en-IL" dirty="0">
              <a:solidFill>
                <a:schemeClr val="bg1"/>
              </a:solidFill>
            </a:endParaRPr>
          </a:p>
        </p:txBody>
      </p:sp>
      <p:sp>
        <p:nvSpPr>
          <p:cNvPr id="64" name="Rectangle: Rounded Corners 63">
            <a:extLst>
              <a:ext uri="{FF2B5EF4-FFF2-40B4-BE49-F238E27FC236}">
                <a16:creationId xmlns:a16="http://schemas.microsoft.com/office/drawing/2014/main" id="{2581D2B9-F2F9-D3DF-E312-5D314C25A471}"/>
              </a:ext>
            </a:extLst>
          </p:cNvPr>
          <p:cNvSpPr/>
          <p:nvPr/>
        </p:nvSpPr>
        <p:spPr>
          <a:xfrm>
            <a:off x="3681453" y="2269432"/>
            <a:ext cx="858741" cy="668947"/>
          </a:xfrm>
          <a:prstGeom prst="roundRect">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13%</a:t>
            </a:r>
            <a:endParaRPr lang="en-IL" dirty="0"/>
          </a:p>
        </p:txBody>
      </p:sp>
      <p:sp>
        <p:nvSpPr>
          <p:cNvPr id="65" name="TextBox 64">
            <a:extLst>
              <a:ext uri="{FF2B5EF4-FFF2-40B4-BE49-F238E27FC236}">
                <a16:creationId xmlns:a16="http://schemas.microsoft.com/office/drawing/2014/main" id="{2B69069E-297D-30D8-2E7E-D31FD7619D6B}"/>
              </a:ext>
            </a:extLst>
          </p:cNvPr>
          <p:cNvSpPr txBox="1"/>
          <p:nvPr/>
        </p:nvSpPr>
        <p:spPr>
          <a:xfrm>
            <a:off x="4762831" y="2345892"/>
            <a:ext cx="3625794" cy="369332"/>
          </a:xfrm>
          <a:prstGeom prst="rect">
            <a:avLst/>
          </a:prstGeom>
          <a:noFill/>
        </p:spPr>
        <p:txBody>
          <a:bodyPr wrap="square" rtlCol="0">
            <a:spAutoFit/>
          </a:bodyPr>
          <a:lstStyle/>
          <a:p>
            <a:r>
              <a:rPr lang="he-IL" dirty="0">
                <a:solidFill>
                  <a:schemeClr val="bg1"/>
                </a:solidFill>
              </a:rPr>
              <a:t>תיקון מלל באנגלית ותיקון כותרת</a:t>
            </a:r>
            <a:endParaRPr lang="en-IL" dirty="0">
              <a:solidFill>
                <a:schemeClr val="bg1"/>
              </a:solidFill>
            </a:endParaRPr>
          </a:p>
        </p:txBody>
      </p:sp>
      <p:sp>
        <p:nvSpPr>
          <p:cNvPr id="66" name="Rectangle: Rounded Corners 65">
            <a:extLst>
              <a:ext uri="{FF2B5EF4-FFF2-40B4-BE49-F238E27FC236}">
                <a16:creationId xmlns:a16="http://schemas.microsoft.com/office/drawing/2014/main" id="{DAFCE5D3-8EFA-FCB2-0E57-C17ED746C12D}"/>
              </a:ext>
            </a:extLst>
          </p:cNvPr>
          <p:cNvSpPr/>
          <p:nvPr/>
        </p:nvSpPr>
        <p:spPr>
          <a:xfrm>
            <a:off x="3681453" y="3993534"/>
            <a:ext cx="858741" cy="668947"/>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9%</a:t>
            </a:r>
            <a:endParaRPr lang="en-IL" dirty="0"/>
          </a:p>
        </p:txBody>
      </p:sp>
      <p:sp>
        <p:nvSpPr>
          <p:cNvPr id="67" name="TextBox 66">
            <a:extLst>
              <a:ext uri="{FF2B5EF4-FFF2-40B4-BE49-F238E27FC236}">
                <a16:creationId xmlns:a16="http://schemas.microsoft.com/office/drawing/2014/main" id="{50823CE1-5BBE-5280-D699-EA2BB5876F3E}"/>
              </a:ext>
            </a:extLst>
          </p:cNvPr>
          <p:cNvSpPr txBox="1"/>
          <p:nvPr/>
        </p:nvSpPr>
        <p:spPr>
          <a:xfrm>
            <a:off x="4762831" y="4069994"/>
            <a:ext cx="3625792" cy="369332"/>
          </a:xfrm>
          <a:prstGeom prst="rect">
            <a:avLst/>
          </a:prstGeom>
          <a:noFill/>
        </p:spPr>
        <p:txBody>
          <a:bodyPr wrap="square" rtlCol="0">
            <a:spAutoFit/>
          </a:bodyPr>
          <a:lstStyle/>
          <a:p>
            <a:r>
              <a:rPr lang="he-IL" dirty="0">
                <a:solidFill>
                  <a:schemeClr val="bg1"/>
                </a:solidFill>
              </a:rPr>
              <a:t>הוספת עוד אפשריות לבציע בסל קניות</a:t>
            </a:r>
            <a:endParaRPr lang="en-IL" dirty="0">
              <a:solidFill>
                <a:schemeClr val="bg1"/>
              </a:solidFill>
            </a:endParaRPr>
          </a:p>
        </p:txBody>
      </p:sp>
      <p:sp>
        <p:nvSpPr>
          <p:cNvPr id="68" name="Rectangle: Rounded Corners 67">
            <a:extLst>
              <a:ext uri="{FF2B5EF4-FFF2-40B4-BE49-F238E27FC236}">
                <a16:creationId xmlns:a16="http://schemas.microsoft.com/office/drawing/2014/main" id="{0A51F2A4-30C7-6CBE-D2E1-C15E4AFA0C4F}"/>
              </a:ext>
            </a:extLst>
          </p:cNvPr>
          <p:cNvSpPr/>
          <p:nvPr/>
        </p:nvSpPr>
        <p:spPr>
          <a:xfrm>
            <a:off x="3681453" y="4855585"/>
            <a:ext cx="858741" cy="668947"/>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9%</a:t>
            </a:r>
            <a:endParaRPr lang="en-IL" dirty="0"/>
          </a:p>
        </p:txBody>
      </p:sp>
      <p:sp>
        <p:nvSpPr>
          <p:cNvPr id="69" name="TextBox 68">
            <a:extLst>
              <a:ext uri="{FF2B5EF4-FFF2-40B4-BE49-F238E27FC236}">
                <a16:creationId xmlns:a16="http://schemas.microsoft.com/office/drawing/2014/main" id="{C587DCF4-82C9-B2D3-FB47-705A590C9A62}"/>
              </a:ext>
            </a:extLst>
          </p:cNvPr>
          <p:cNvSpPr txBox="1"/>
          <p:nvPr/>
        </p:nvSpPr>
        <p:spPr>
          <a:xfrm>
            <a:off x="4762831" y="4932045"/>
            <a:ext cx="3625792" cy="369332"/>
          </a:xfrm>
          <a:prstGeom prst="rect">
            <a:avLst/>
          </a:prstGeom>
          <a:noFill/>
        </p:spPr>
        <p:txBody>
          <a:bodyPr wrap="square" rtlCol="0">
            <a:spAutoFit/>
          </a:bodyPr>
          <a:lstStyle/>
          <a:p>
            <a:r>
              <a:rPr lang="he-IL" dirty="0">
                <a:solidFill>
                  <a:schemeClr val="bg1"/>
                </a:solidFill>
              </a:rPr>
              <a:t>פיצול אתר לדפים נוספים</a:t>
            </a:r>
            <a:endParaRPr lang="en-IL" dirty="0">
              <a:solidFill>
                <a:schemeClr val="bg1"/>
              </a:solidFill>
            </a:endParaRPr>
          </a:p>
        </p:txBody>
      </p:sp>
      <p:sp>
        <p:nvSpPr>
          <p:cNvPr id="70" name="Rectangle: Rounded Corners 69">
            <a:extLst>
              <a:ext uri="{FF2B5EF4-FFF2-40B4-BE49-F238E27FC236}">
                <a16:creationId xmlns:a16="http://schemas.microsoft.com/office/drawing/2014/main" id="{481D5456-20F6-779B-CF19-79F6E2524836}"/>
              </a:ext>
            </a:extLst>
          </p:cNvPr>
          <p:cNvSpPr/>
          <p:nvPr/>
        </p:nvSpPr>
        <p:spPr>
          <a:xfrm>
            <a:off x="3681453" y="5717636"/>
            <a:ext cx="858741" cy="668947"/>
          </a:xfrm>
          <a:prstGeom prst="roundRect">
            <a:avLst/>
          </a:prstGeom>
          <a:solidFill>
            <a:srgbClr val="19E7E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he-IL" dirty="0"/>
              <a:t>4</a:t>
            </a:r>
            <a:r>
              <a:rPr lang="en-US" dirty="0"/>
              <a:t>%</a:t>
            </a:r>
            <a:endParaRPr lang="en-IL" dirty="0"/>
          </a:p>
        </p:txBody>
      </p:sp>
      <p:sp>
        <p:nvSpPr>
          <p:cNvPr id="71" name="TextBox 70">
            <a:extLst>
              <a:ext uri="{FF2B5EF4-FFF2-40B4-BE49-F238E27FC236}">
                <a16:creationId xmlns:a16="http://schemas.microsoft.com/office/drawing/2014/main" id="{B466BAED-432F-C19A-3433-DB374A3A8448}"/>
              </a:ext>
            </a:extLst>
          </p:cNvPr>
          <p:cNvSpPr txBox="1"/>
          <p:nvPr/>
        </p:nvSpPr>
        <p:spPr>
          <a:xfrm>
            <a:off x="4762831" y="5794096"/>
            <a:ext cx="4556097" cy="369332"/>
          </a:xfrm>
          <a:prstGeom prst="rect">
            <a:avLst/>
          </a:prstGeom>
          <a:noFill/>
        </p:spPr>
        <p:txBody>
          <a:bodyPr wrap="square" rtlCol="0">
            <a:spAutoFit/>
          </a:bodyPr>
          <a:lstStyle/>
          <a:p>
            <a:r>
              <a:rPr lang="he-IL" dirty="0">
                <a:solidFill>
                  <a:schemeClr val="bg1"/>
                </a:solidFill>
              </a:rPr>
              <a:t>הודעה כללית אם נלחץ על תשלום בלי למלא כלום</a:t>
            </a:r>
            <a:endParaRPr lang="en-IL" dirty="0">
              <a:solidFill>
                <a:schemeClr val="bg1"/>
              </a:solidFill>
            </a:endParaRPr>
          </a:p>
        </p:txBody>
      </p:sp>
      <p:sp>
        <p:nvSpPr>
          <p:cNvPr id="76" name="Rectangle: Rounded Corners 75">
            <a:extLst>
              <a:ext uri="{FF2B5EF4-FFF2-40B4-BE49-F238E27FC236}">
                <a16:creationId xmlns:a16="http://schemas.microsoft.com/office/drawing/2014/main" id="{546C508E-F984-7893-FE1B-354B325222F4}"/>
              </a:ext>
            </a:extLst>
          </p:cNvPr>
          <p:cNvSpPr/>
          <p:nvPr/>
        </p:nvSpPr>
        <p:spPr>
          <a:xfrm>
            <a:off x="3681453" y="3131483"/>
            <a:ext cx="858741" cy="668947"/>
          </a:xfrm>
          <a:prstGeom prst="round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11%</a:t>
            </a:r>
            <a:endParaRPr lang="en-IL" dirty="0"/>
          </a:p>
        </p:txBody>
      </p:sp>
      <p:sp>
        <p:nvSpPr>
          <p:cNvPr id="77" name="TextBox 76">
            <a:extLst>
              <a:ext uri="{FF2B5EF4-FFF2-40B4-BE49-F238E27FC236}">
                <a16:creationId xmlns:a16="http://schemas.microsoft.com/office/drawing/2014/main" id="{3BB2312A-E0BD-02AB-8F9D-5A82CF07F3A7}"/>
              </a:ext>
            </a:extLst>
          </p:cNvPr>
          <p:cNvSpPr txBox="1"/>
          <p:nvPr/>
        </p:nvSpPr>
        <p:spPr>
          <a:xfrm>
            <a:off x="4762830" y="3205469"/>
            <a:ext cx="352699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he-IL" dirty="0">
                <a:solidFill>
                  <a:schemeClr val="bg1"/>
                </a:solidFill>
              </a:rPr>
              <a:t>תיקון בדיקת מלל ממשתמש והתראות</a:t>
            </a:r>
            <a:endParaRPr lang="en-IL" dirty="0">
              <a:solidFill>
                <a:schemeClr val="bg1"/>
              </a:solidFill>
            </a:endParaRPr>
          </a:p>
        </p:txBody>
      </p:sp>
      <p:sp>
        <p:nvSpPr>
          <p:cNvPr id="78" name="Rectangle: Rounded Corners 77">
            <a:extLst>
              <a:ext uri="{FF2B5EF4-FFF2-40B4-BE49-F238E27FC236}">
                <a16:creationId xmlns:a16="http://schemas.microsoft.com/office/drawing/2014/main" id="{9BBFECD9-8F6F-1E69-964A-5C50476A7D81}"/>
              </a:ext>
            </a:extLst>
          </p:cNvPr>
          <p:cNvSpPr/>
          <p:nvPr/>
        </p:nvSpPr>
        <p:spPr>
          <a:xfrm>
            <a:off x="8234225" y="1366525"/>
            <a:ext cx="858741" cy="668947"/>
          </a:xfrm>
          <a:prstGeom prst="roundRect">
            <a:avLst/>
          </a:prstGeom>
          <a:solidFill>
            <a:srgbClr val="B355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he-IL" dirty="0"/>
              <a:t>4</a:t>
            </a:r>
            <a:r>
              <a:rPr lang="en-US" dirty="0"/>
              <a:t>%</a:t>
            </a:r>
            <a:endParaRPr lang="en-IL" dirty="0"/>
          </a:p>
        </p:txBody>
      </p:sp>
      <p:sp>
        <p:nvSpPr>
          <p:cNvPr id="79" name="TextBox 78">
            <a:extLst>
              <a:ext uri="{FF2B5EF4-FFF2-40B4-BE49-F238E27FC236}">
                <a16:creationId xmlns:a16="http://schemas.microsoft.com/office/drawing/2014/main" id="{70339D67-A561-C9C7-AB3E-2E9BA3980861}"/>
              </a:ext>
            </a:extLst>
          </p:cNvPr>
          <p:cNvSpPr txBox="1"/>
          <p:nvPr/>
        </p:nvSpPr>
        <p:spPr>
          <a:xfrm>
            <a:off x="9318928" y="1482932"/>
            <a:ext cx="2511288" cy="369332"/>
          </a:xfrm>
          <a:prstGeom prst="rect">
            <a:avLst/>
          </a:prstGeom>
          <a:noFill/>
        </p:spPr>
        <p:txBody>
          <a:bodyPr wrap="square" rtlCol="0">
            <a:spAutoFit/>
          </a:bodyPr>
          <a:lstStyle/>
          <a:p>
            <a:r>
              <a:rPr lang="he-IL" dirty="0">
                <a:solidFill>
                  <a:schemeClr val="bg1"/>
                </a:solidFill>
              </a:rPr>
              <a:t>הגדלת גודל כתיבה</a:t>
            </a:r>
            <a:endParaRPr lang="en-IL" dirty="0">
              <a:solidFill>
                <a:schemeClr val="bg1"/>
              </a:solidFill>
            </a:endParaRPr>
          </a:p>
        </p:txBody>
      </p:sp>
      <p:sp>
        <p:nvSpPr>
          <p:cNvPr id="86" name="Rectangle: Rounded Corners 85">
            <a:extLst>
              <a:ext uri="{FF2B5EF4-FFF2-40B4-BE49-F238E27FC236}">
                <a16:creationId xmlns:a16="http://schemas.microsoft.com/office/drawing/2014/main" id="{5C3DEB1C-5B8A-97ED-96C6-056AEBD41CF8}"/>
              </a:ext>
            </a:extLst>
          </p:cNvPr>
          <p:cNvSpPr/>
          <p:nvPr/>
        </p:nvSpPr>
        <p:spPr>
          <a:xfrm>
            <a:off x="8235551" y="2266348"/>
            <a:ext cx="858741" cy="668947"/>
          </a:xfrm>
          <a:prstGeom prst="roundRect">
            <a:avLst/>
          </a:prstGeom>
          <a:solidFill>
            <a:schemeClr val="accent5">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he-IL" dirty="0"/>
              <a:t>2</a:t>
            </a:r>
            <a:r>
              <a:rPr lang="en-US" dirty="0"/>
              <a:t>%</a:t>
            </a:r>
            <a:endParaRPr lang="en-IL" dirty="0"/>
          </a:p>
        </p:txBody>
      </p:sp>
      <p:sp>
        <p:nvSpPr>
          <p:cNvPr id="87" name="TextBox 86">
            <a:extLst>
              <a:ext uri="{FF2B5EF4-FFF2-40B4-BE49-F238E27FC236}">
                <a16:creationId xmlns:a16="http://schemas.microsoft.com/office/drawing/2014/main" id="{36D78EB8-D0B5-8D96-E66B-FB72858E727C}"/>
              </a:ext>
            </a:extLst>
          </p:cNvPr>
          <p:cNvSpPr txBox="1"/>
          <p:nvPr/>
        </p:nvSpPr>
        <p:spPr>
          <a:xfrm>
            <a:off x="9320254" y="2382755"/>
            <a:ext cx="3126838" cy="369332"/>
          </a:xfrm>
          <a:prstGeom prst="rect">
            <a:avLst/>
          </a:prstGeom>
          <a:noFill/>
        </p:spPr>
        <p:txBody>
          <a:bodyPr wrap="square" rtlCol="0">
            <a:spAutoFit/>
          </a:bodyPr>
          <a:lstStyle/>
          <a:p>
            <a:r>
              <a:rPr lang="he-IL" dirty="0">
                <a:solidFill>
                  <a:schemeClr val="bg1"/>
                </a:solidFill>
              </a:rPr>
              <a:t>מספר טלפון בפרטי תשלום</a:t>
            </a:r>
            <a:endParaRPr lang="en-IL" dirty="0">
              <a:solidFill>
                <a:schemeClr val="bg1"/>
              </a:solidFill>
            </a:endParaRPr>
          </a:p>
        </p:txBody>
      </p:sp>
      <p:sp>
        <p:nvSpPr>
          <p:cNvPr id="88" name="Rectangle: Rounded Corners 87">
            <a:extLst>
              <a:ext uri="{FF2B5EF4-FFF2-40B4-BE49-F238E27FC236}">
                <a16:creationId xmlns:a16="http://schemas.microsoft.com/office/drawing/2014/main" id="{780D97CC-6939-1C4D-7122-00D464F3C15E}"/>
              </a:ext>
            </a:extLst>
          </p:cNvPr>
          <p:cNvSpPr/>
          <p:nvPr/>
        </p:nvSpPr>
        <p:spPr>
          <a:xfrm>
            <a:off x="8234224" y="3170064"/>
            <a:ext cx="858741" cy="668947"/>
          </a:xfrm>
          <a:prstGeom prst="roundRect">
            <a:avLst/>
          </a:pr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he-IL" dirty="0"/>
              <a:t>32%</a:t>
            </a:r>
            <a:endParaRPr lang="en-IL" dirty="0"/>
          </a:p>
        </p:txBody>
      </p:sp>
      <p:sp>
        <p:nvSpPr>
          <p:cNvPr id="89" name="TextBox 88">
            <a:extLst>
              <a:ext uri="{FF2B5EF4-FFF2-40B4-BE49-F238E27FC236}">
                <a16:creationId xmlns:a16="http://schemas.microsoft.com/office/drawing/2014/main" id="{97B788FB-7526-80DC-788D-CC1E6B40BAE1}"/>
              </a:ext>
            </a:extLst>
          </p:cNvPr>
          <p:cNvSpPr txBox="1"/>
          <p:nvPr/>
        </p:nvSpPr>
        <p:spPr>
          <a:xfrm>
            <a:off x="9318928" y="3322243"/>
            <a:ext cx="3126838" cy="369332"/>
          </a:xfrm>
          <a:prstGeom prst="rect">
            <a:avLst/>
          </a:prstGeom>
          <a:noFill/>
        </p:spPr>
        <p:txBody>
          <a:bodyPr wrap="square" rtlCol="0">
            <a:spAutoFit/>
          </a:bodyPr>
          <a:lstStyle/>
          <a:p>
            <a:r>
              <a:rPr lang="he-IL" dirty="0">
                <a:solidFill>
                  <a:schemeClr val="bg1"/>
                </a:solidFill>
              </a:rPr>
              <a:t>לא הביעו את דעתם</a:t>
            </a:r>
            <a:endParaRPr lang="en-IL" dirty="0">
              <a:solidFill>
                <a:schemeClr val="bg1"/>
              </a:solidFill>
            </a:endParaRPr>
          </a:p>
        </p:txBody>
      </p:sp>
    </p:spTree>
    <p:extLst>
      <p:ext uri="{BB962C8B-B14F-4D97-AF65-F5344CB8AC3E}">
        <p14:creationId xmlns:p14="http://schemas.microsoft.com/office/powerpoint/2010/main" val="37501564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AB9C34-2B13-E66F-1053-2BA156F89425}"/>
              </a:ext>
            </a:extLst>
          </p:cNvPr>
          <p:cNvSpPr>
            <a:spLocks noGrp="1"/>
          </p:cNvSpPr>
          <p:nvPr>
            <p:ph type="title"/>
          </p:nvPr>
        </p:nvSpPr>
        <p:spPr>
          <a:xfrm>
            <a:off x="798441" y="141316"/>
            <a:ext cx="10972800" cy="1188720"/>
          </a:xfrm>
        </p:spPr>
        <p:txBody>
          <a:bodyPr/>
          <a:lstStyle/>
          <a:p>
            <a:pPr algn="r"/>
            <a:r>
              <a:rPr lang="he-IL" dirty="0">
                <a:solidFill>
                  <a:srgbClr val="4495A2"/>
                </a:solidFill>
              </a:rPr>
              <a:t>אתגריים במהלך עבודה</a:t>
            </a:r>
            <a:endParaRPr lang="en-US" dirty="0">
              <a:solidFill>
                <a:srgbClr val="4495A2"/>
              </a:solidFill>
            </a:endParaRPr>
          </a:p>
        </p:txBody>
      </p:sp>
      <p:sp>
        <p:nvSpPr>
          <p:cNvPr id="5" name="Table Placeholder 4">
            <a:extLst>
              <a:ext uri="{FF2B5EF4-FFF2-40B4-BE49-F238E27FC236}">
                <a16:creationId xmlns:a16="http://schemas.microsoft.com/office/drawing/2014/main" id="{1E8E3EB0-F0B3-AC38-E70B-92F7AD624907}"/>
              </a:ext>
            </a:extLst>
          </p:cNvPr>
          <p:cNvSpPr>
            <a:spLocks noGrp="1"/>
          </p:cNvSpPr>
          <p:nvPr>
            <p:ph type="tbl" sz="quarter" idx="10"/>
          </p:nvPr>
        </p:nvSpPr>
        <p:spPr>
          <a:xfrm>
            <a:off x="387552" y="1831934"/>
            <a:ext cx="11416896" cy="3729111"/>
          </a:xfrm>
        </p:spPr>
        <p:txBody>
          <a:bodyPr/>
          <a:lstStyle/>
          <a:p>
            <a:pPr marL="0" indent="0" algn="r">
              <a:lnSpc>
                <a:spcPct val="100000"/>
              </a:lnSpc>
              <a:buNone/>
            </a:pPr>
            <a:r>
              <a:rPr kumimoji="0" lang="he-IL" altLang="en-IL" sz="2000" b="0" i="0" u="none" strike="noStrike" cap="none" normalizeH="0" baseline="0" dirty="0">
                <a:ln>
                  <a:noFill/>
                </a:ln>
                <a:effectLst/>
                <a:latin typeface="Arial" panose="020B0604020202020204" pitchFamily="34" charset="0"/>
                <a:cs typeface="Arial" panose="020B0604020202020204" pitchFamily="34" charset="0"/>
              </a:rPr>
              <a:t>כקבוצה שמחולקת מ6 סטודנטים היה קשה לנו לעבוד ביחד באותו רגע נתון </a:t>
            </a:r>
            <a:br>
              <a:rPr kumimoji="0" lang="en-US" altLang="en-IL" sz="2000" b="0" i="0" u="none" strike="noStrike" cap="none" normalizeH="0" baseline="0" dirty="0">
                <a:ln>
                  <a:noFill/>
                </a:ln>
                <a:effectLst/>
                <a:latin typeface="Arial" panose="020B0604020202020204" pitchFamily="34" charset="0"/>
                <a:cs typeface="Arial" panose="020B0604020202020204" pitchFamily="34" charset="0"/>
              </a:rPr>
            </a:br>
            <a:r>
              <a:rPr kumimoji="0" lang="he-IL" altLang="en-IL" sz="2000" b="0" i="0" u="none" strike="noStrike" cap="none" normalizeH="0" baseline="0" dirty="0">
                <a:ln>
                  <a:noFill/>
                </a:ln>
                <a:effectLst/>
                <a:latin typeface="Arial" panose="020B0604020202020204" pitchFamily="34" charset="0"/>
                <a:cs typeface="Arial" panose="020B0604020202020204" pitchFamily="34" charset="0"/>
              </a:rPr>
              <a:t>כי לכל אחד יש את החשיבה שלו וגם כי המשימה לא פשוטה וצריכה הרבה זמן.</a:t>
            </a:r>
          </a:p>
          <a:p>
            <a:pPr marL="0" indent="0" algn="r">
              <a:lnSpc>
                <a:spcPct val="100000"/>
              </a:lnSpc>
              <a:buNone/>
            </a:pPr>
            <a:r>
              <a:rPr lang="he-IL" altLang="en-IL" sz="2000" dirty="0">
                <a:latin typeface="Arial" panose="020B0604020202020204" pitchFamily="34" charset="0"/>
                <a:cs typeface="Arial" panose="020B0604020202020204" pitchFamily="34" charset="0"/>
              </a:rPr>
              <a:t>מצד שני אף אחד לא יכול להשלים חלק ארוך לבד כי אנחנו צריכים לשתף פעולה ובסוף לתת אתר מושלם שפותר את הבעיה ועומד בכל הדרישות</a:t>
            </a:r>
            <a:endParaRPr kumimoji="0" lang="en-IL" altLang="en-IL" sz="2000" i="0" u="none" strike="noStrike" cap="none" normalizeH="0" baseline="0" dirty="0">
              <a:ln>
                <a:noFill/>
              </a:ln>
              <a:effectLst/>
              <a:latin typeface="Arial" panose="020B0604020202020204" pitchFamily="34" charset="0"/>
              <a:cs typeface="Arial" panose="020B0604020202020204" pitchFamily="34" charset="0"/>
            </a:endParaRPr>
          </a:p>
          <a:p>
            <a:pPr marL="0" indent="0" algn="r">
              <a:lnSpc>
                <a:spcPct val="100000"/>
              </a:lnSpc>
              <a:buNone/>
            </a:pPr>
            <a:r>
              <a:rPr lang="he-IL" sz="2000" b="0" i="0" dirty="0">
                <a:effectLst/>
                <a:latin typeface="Arial" panose="020B0604020202020204" pitchFamily="34" charset="0"/>
                <a:cs typeface="Arial" panose="020B0604020202020204" pitchFamily="34" charset="0"/>
              </a:rPr>
              <a:t>על מנת להתמודד עם כך, החלטנו לחלק את המשימה לחלקים קטנים יותר ושכל זוג יעבד על חלק משלו  </a:t>
            </a:r>
          </a:p>
          <a:p>
            <a:pPr marL="0" indent="0" algn="r">
              <a:lnSpc>
                <a:spcPct val="100000"/>
              </a:lnSpc>
              <a:buNone/>
            </a:pPr>
            <a:r>
              <a:rPr lang="he-IL" sz="2000" b="0" i="0" dirty="0">
                <a:effectLst/>
                <a:latin typeface="Arial" panose="020B0604020202020204" pitchFamily="34" charset="0"/>
                <a:cs typeface="Arial" panose="020B0604020202020204" pitchFamily="34" charset="0"/>
              </a:rPr>
              <a:t>לכל חלק נקבע מועד סיום מוגדר, כך שכל חבר בצוות ידע מתי הוא צפוי להשלים את העבודה שלו. בנוסף, נקבע זמן לבדיקה ולתיקונים, כדי לוודא שהעבודה נעשית ברמת האיכות הגבוהה ביותר. כל חבר בצוות יוכל לפנות לצוות במידת הצורך ולבקש תמיכה או עזרה בעת קושיים או אתגרים במהלך העבודה.</a:t>
            </a:r>
          </a:p>
          <a:p>
            <a:pPr marL="0" indent="0" algn="r">
              <a:lnSpc>
                <a:spcPct val="100000"/>
              </a:lnSpc>
              <a:buNone/>
            </a:pPr>
            <a:r>
              <a:rPr lang="he-IL" sz="2000" b="0" i="0" dirty="0">
                <a:effectLst/>
                <a:latin typeface="Arial" panose="020B0604020202020204" pitchFamily="34" charset="0"/>
                <a:cs typeface="Arial" panose="020B0604020202020204" pitchFamily="34" charset="0"/>
              </a:rPr>
              <a:t>כל זאת במטרה להבטיח תהליך עבודה חלק ויציב, שבו כל חבר בצוות יכול לתרום להצלחת הפרויקט בצורה מרבית ולהפיק את התוצאות המיטביות.</a:t>
            </a:r>
            <a:endParaRPr lang="en-IL" sz="2000" dirty="0">
              <a:latin typeface="Arial" panose="020B0604020202020204" pitchFamily="34" charset="0"/>
              <a:cs typeface="Arial" panose="020B0604020202020204" pitchFamily="34" charset="0"/>
            </a:endParaRPr>
          </a:p>
          <a:p>
            <a:pPr marL="0" indent="0">
              <a:buNone/>
            </a:pPr>
            <a:endParaRPr lang="en-IL"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524286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15940D-82A7-1E6B-EE14-ACFCBE93D641}"/>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9AC9875A-E899-13A6-2648-C494DD83D513}"/>
              </a:ext>
            </a:extLst>
          </p:cNvPr>
          <p:cNvSpPr>
            <a:spLocks noGrp="1"/>
          </p:cNvSpPr>
          <p:nvPr>
            <p:ph type="title"/>
          </p:nvPr>
        </p:nvSpPr>
        <p:spPr>
          <a:xfrm>
            <a:off x="594360" y="189572"/>
            <a:ext cx="6787747" cy="1593507"/>
          </a:xfrm>
        </p:spPr>
        <p:txBody>
          <a:bodyPr anchor="b">
            <a:normAutofit/>
          </a:bodyPr>
          <a:lstStyle/>
          <a:p>
            <a:r>
              <a:rPr lang="he-IL" dirty="0">
                <a:solidFill>
                  <a:srgbClr val="4495A2"/>
                </a:solidFill>
              </a:rPr>
              <a:t>לסיכום</a:t>
            </a:r>
            <a:endParaRPr lang="en-US" dirty="0">
              <a:solidFill>
                <a:srgbClr val="4495A2"/>
              </a:solidFill>
            </a:endParaRPr>
          </a:p>
        </p:txBody>
      </p:sp>
      <p:sp>
        <p:nvSpPr>
          <p:cNvPr id="13" name="Content Placeholder 6">
            <a:extLst>
              <a:ext uri="{FF2B5EF4-FFF2-40B4-BE49-F238E27FC236}">
                <a16:creationId xmlns:a16="http://schemas.microsoft.com/office/drawing/2014/main" id="{7739CF1B-8D1E-73B4-22C1-449170DBBF15}"/>
              </a:ext>
            </a:extLst>
          </p:cNvPr>
          <p:cNvSpPr>
            <a:spLocks noGrp="1"/>
          </p:cNvSpPr>
          <p:nvPr>
            <p:ph sz="quarter" idx="13"/>
          </p:nvPr>
        </p:nvSpPr>
        <p:spPr>
          <a:xfrm>
            <a:off x="812723" y="2603241"/>
            <a:ext cx="6787747" cy="3646501"/>
          </a:xfrm>
        </p:spPr>
        <p:txBody>
          <a:bodyPr>
            <a:normAutofit/>
          </a:bodyPr>
          <a:lstStyle/>
          <a:p>
            <a:pPr algn="r" rtl="1"/>
            <a:r>
              <a:rPr lang="he-IL" sz="1700" b="0" dirty="0">
                <a:solidFill>
                  <a:schemeClr val="bg1"/>
                </a:solidFill>
              </a:rPr>
              <a:t>הגדרנו את הבעיה והסברנו תפקיד האתר כך שיתפור אותה.</a:t>
            </a:r>
          </a:p>
          <a:p>
            <a:pPr algn="r" rtl="1"/>
            <a:r>
              <a:rPr lang="he-IL" sz="1700" b="0" dirty="0">
                <a:solidFill>
                  <a:schemeClr val="bg1"/>
                </a:solidFill>
              </a:rPr>
              <a:t>הסברנו מה האתר כולל, והתייחסנו לאלמנטים שלא נלמדו בהרצאה.</a:t>
            </a:r>
          </a:p>
          <a:p>
            <a:pPr algn="r" rtl="1"/>
            <a:r>
              <a:rPr lang="he-IL" sz="1700" b="0" dirty="0" err="1">
                <a:solidFill>
                  <a:schemeClr val="bg1"/>
                </a:solidFill>
              </a:rPr>
              <a:t>התסגנו</a:t>
            </a:r>
            <a:r>
              <a:rPr lang="he-IL" sz="1700" b="0" dirty="0">
                <a:solidFill>
                  <a:schemeClr val="bg1"/>
                </a:solidFill>
              </a:rPr>
              <a:t> הנושא שנבחר לתרגיל בית 2 ואיך משתמשים בו.</a:t>
            </a:r>
          </a:p>
          <a:p>
            <a:pPr algn="r" rtl="1"/>
            <a:r>
              <a:rPr lang="he-IL" sz="1700" b="0" dirty="0">
                <a:solidFill>
                  <a:schemeClr val="bg1"/>
                </a:solidFill>
              </a:rPr>
              <a:t>התייחסנו לטבלת </a:t>
            </a:r>
            <a:r>
              <a:rPr lang="he-IL" sz="1700" b="0" dirty="0" err="1">
                <a:solidFill>
                  <a:schemeClr val="bg1"/>
                </a:solidFill>
              </a:rPr>
              <a:t>המשובים</a:t>
            </a:r>
            <a:r>
              <a:rPr lang="he-IL" sz="1700" b="0" dirty="0">
                <a:solidFill>
                  <a:schemeClr val="bg1"/>
                </a:solidFill>
              </a:rPr>
              <a:t> ושפרנו כמה שיותר.</a:t>
            </a:r>
          </a:p>
          <a:p>
            <a:pPr algn="r" rtl="1"/>
            <a:r>
              <a:rPr lang="he-IL" sz="1700" b="0" dirty="0">
                <a:solidFill>
                  <a:schemeClr val="bg1"/>
                </a:solidFill>
              </a:rPr>
              <a:t>דברנו על תבנית העיצוב שבחרנו לממש באתר.</a:t>
            </a:r>
          </a:p>
          <a:p>
            <a:pPr algn="r" rtl="1"/>
            <a:r>
              <a:rPr lang="he-IL" sz="1700" b="0" dirty="0">
                <a:solidFill>
                  <a:schemeClr val="bg1"/>
                </a:solidFill>
              </a:rPr>
              <a:t>דברנו על תכנות מקבילי מטרתו ומימושו.</a:t>
            </a:r>
          </a:p>
          <a:p>
            <a:pPr algn="r" rtl="1"/>
            <a:r>
              <a:rPr lang="he-IL" sz="1700" b="0" dirty="0">
                <a:solidFill>
                  <a:schemeClr val="bg1"/>
                </a:solidFill>
              </a:rPr>
              <a:t>אתגרים שעלו במהלך העבודה, וכיצד התמודדנו איתם. </a:t>
            </a:r>
          </a:p>
          <a:p>
            <a:pPr marL="0" indent="0" algn="r">
              <a:buNone/>
            </a:pPr>
            <a:endParaRPr lang="en-IL" sz="1700" b="0" dirty="0">
              <a:solidFill>
                <a:schemeClr val="bg1"/>
              </a:solidFill>
            </a:endParaRPr>
          </a:p>
        </p:txBody>
      </p:sp>
    </p:spTree>
    <p:extLst>
      <p:ext uri="{BB962C8B-B14F-4D97-AF65-F5344CB8AC3E}">
        <p14:creationId xmlns:p14="http://schemas.microsoft.com/office/powerpoint/2010/main" val="2195539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תיבת טקסט 5">
            <a:extLst>
              <a:ext uri="{FF2B5EF4-FFF2-40B4-BE49-F238E27FC236}">
                <a16:creationId xmlns:a16="http://schemas.microsoft.com/office/drawing/2014/main" id="{B980ED27-7FFD-42DA-FA1D-C796A6364ECC}"/>
              </a:ext>
            </a:extLst>
          </p:cNvPr>
          <p:cNvSpPr txBox="1"/>
          <p:nvPr/>
        </p:nvSpPr>
        <p:spPr>
          <a:xfrm>
            <a:off x="5431810" y="1733266"/>
            <a:ext cx="6073254" cy="3539430"/>
          </a:xfrm>
          <a:prstGeom prst="rect">
            <a:avLst/>
          </a:prstGeom>
          <a:noFill/>
        </p:spPr>
        <p:txBody>
          <a:bodyPr wrap="square" rtlCol="1">
            <a:spAutoFit/>
          </a:bodyPr>
          <a:lstStyle/>
          <a:p>
            <a:pPr algn="r"/>
            <a:r>
              <a:rPr lang="he-IL" sz="2800" dirty="0">
                <a:solidFill>
                  <a:schemeClr val="bg1"/>
                </a:solidFill>
              </a:rPr>
              <a:t>קבוצה מס 11 :</a:t>
            </a:r>
          </a:p>
          <a:p>
            <a:pPr algn="r"/>
            <a:r>
              <a:rPr lang="he-IL" sz="2800" dirty="0">
                <a:solidFill>
                  <a:schemeClr val="bg1"/>
                </a:solidFill>
              </a:rPr>
              <a:t>שמות של חברי הצוות :</a:t>
            </a:r>
          </a:p>
          <a:p>
            <a:pPr algn="r"/>
            <a:r>
              <a:rPr lang="he-IL" sz="2800" dirty="0">
                <a:solidFill>
                  <a:schemeClr val="bg1"/>
                </a:solidFill>
              </a:rPr>
              <a:t>נואר דבאח </a:t>
            </a:r>
            <a:br>
              <a:rPr lang="en-US" sz="2800" dirty="0">
                <a:solidFill>
                  <a:schemeClr val="bg1"/>
                </a:solidFill>
              </a:rPr>
            </a:br>
            <a:r>
              <a:rPr lang="he-IL" sz="2800" dirty="0" err="1">
                <a:solidFill>
                  <a:schemeClr val="bg1"/>
                </a:solidFill>
              </a:rPr>
              <a:t>אבראהים</a:t>
            </a:r>
            <a:r>
              <a:rPr lang="he-IL" sz="2800" dirty="0">
                <a:solidFill>
                  <a:schemeClr val="bg1"/>
                </a:solidFill>
              </a:rPr>
              <a:t> </a:t>
            </a:r>
            <a:r>
              <a:rPr lang="he-IL" sz="2800" dirty="0" err="1">
                <a:solidFill>
                  <a:schemeClr val="bg1"/>
                </a:solidFill>
              </a:rPr>
              <a:t>אעמר</a:t>
            </a:r>
            <a:r>
              <a:rPr lang="he-IL" sz="2800" dirty="0">
                <a:solidFill>
                  <a:schemeClr val="bg1"/>
                </a:solidFill>
              </a:rPr>
              <a:t> </a:t>
            </a:r>
          </a:p>
          <a:p>
            <a:pPr algn="r"/>
            <a:r>
              <a:rPr lang="he-IL" sz="2800" dirty="0" err="1">
                <a:solidFill>
                  <a:schemeClr val="bg1"/>
                </a:solidFill>
              </a:rPr>
              <a:t>פאטמה</a:t>
            </a:r>
            <a:r>
              <a:rPr lang="he-IL" sz="2800" dirty="0">
                <a:solidFill>
                  <a:schemeClr val="bg1"/>
                </a:solidFill>
              </a:rPr>
              <a:t> דבאח </a:t>
            </a:r>
          </a:p>
          <a:p>
            <a:pPr algn="r"/>
            <a:r>
              <a:rPr lang="he-IL" sz="2800" dirty="0" err="1">
                <a:solidFill>
                  <a:schemeClr val="bg1"/>
                </a:solidFill>
              </a:rPr>
              <a:t>מנאל</a:t>
            </a:r>
            <a:r>
              <a:rPr lang="he-IL" sz="2800" dirty="0">
                <a:solidFill>
                  <a:schemeClr val="bg1"/>
                </a:solidFill>
              </a:rPr>
              <a:t> נעמה </a:t>
            </a:r>
          </a:p>
          <a:p>
            <a:pPr algn="r"/>
            <a:r>
              <a:rPr lang="he-IL" sz="2800" dirty="0">
                <a:solidFill>
                  <a:schemeClr val="bg1"/>
                </a:solidFill>
              </a:rPr>
              <a:t>איה סעיד</a:t>
            </a:r>
          </a:p>
          <a:p>
            <a:pPr algn="r"/>
            <a:r>
              <a:rPr lang="he-IL" sz="2800" dirty="0" err="1">
                <a:solidFill>
                  <a:schemeClr val="bg1"/>
                </a:solidFill>
              </a:rPr>
              <a:t>רגד</a:t>
            </a:r>
            <a:r>
              <a:rPr lang="he-IL" sz="2800" dirty="0">
                <a:solidFill>
                  <a:schemeClr val="bg1"/>
                </a:solidFill>
              </a:rPr>
              <a:t> </a:t>
            </a:r>
            <a:r>
              <a:rPr lang="he-IL" sz="2800" dirty="0" err="1">
                <a:solidFill>
                  <a:schemeClr val="bg1"/>
                </a:solidFill>
              </a:rPr>
              <a:t>קילאני</a:t>
            </a:r>
            <a:r>
              <a:rPr lang="he-IL" sz="2800" dirty="0">
                <a:solidFill>
                  <a:schemeClr val="bg1"/>
                </a:solidFill>
              </a:rPr>
              <a:t>  </a:t>
            </a:r>
          </a:p>
        </p:txBody>
      </p:sp>
      <p:sp>
        <p:nvSpPr>
          <p:cNvPr id="7" name="תיבת טקסט 6">
            <a:extLst>
              <a:ext uri="{FF2B5EF4-FFF2-40B4-BE49-F238E27FC236}">
                <a16:creationId xmlns:a16="http://schemas.microsoft.com/office/drawing/2014/main" id="{7C162A04-F5B1-F4D9-87F6-0D70C708FFB4}"/>
              </a:ext>
            </a:extLst>
          </p:cNvPr>
          <p:cNvSpPr txBox="1"/>
          <p:nvPr/>
        </p:nvSpPr>
        <p:spPr>
          <a:xfrm>
            <a:off x="3207224" y="750627"/>
            <a:ext cx="8297839" cy="707886"/>
          </a:xfrm>
          <a:prstGeom prst="rect">
            <a:avLst/>
          </a:prstGeom>
          <a:noFill/>
        </p:spPr>
        <p:txBody>
          <a:bodyPr wrap="square" rtlCol="1">
            <a:spAutoFit/>
          </a:bodyPr>
          <a:lstStyle/>
          <a:p>
            <a:pPr algn="r"/>
            <a:r>
              <a:rPr lang="he-IL" sz="4000" dirty="0" err="1">
                <a:solidFill>
                  <a:srgbClr val="4495A2"/>
                </a:solidFill>
              </a:rPr>
              <a:t>פרוייקט</a:t>
            </a:r>
            <a:r>
              <a:rPr lang="he-IL" sz="4000" dirty="0">
                <a:solidFill>
                  <a:srgbClr val="4495A2"/>
                </a:solidFill>
              </a:rPr>
              <a:t> סופי </a:t>
            </a:r>
          </a:p>
        </p:txBody>
      </p:sp>
    </p:spTree>
    <p:extLst>
      <p:ext uri="{BB962C8B-B14F-4D97-AF65-F5344CB8AC3E}">
        <p14:creationId xmlns:p14="http://schemas.microsoft.com/office/powerpoint/2010/main" val="4102666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346ED-721D-85EE-2F1B-A31D0912DE29}"/>
              </a:ext>
            </a:extLst>
          </p:cNvPr>
          <p:cNvSpPr>
            <a:spLocks noGrp="1"/>
          </p:cNvSpPr>
          <p:nvPr>
            <p:ph type="ctrTitle"/>
          </p:nvPr>
        </p:nvSpPr>
        <p:spPr>
          <a:xfrm>
            <a:off x="594359" y="1670755"/>
            <a:ext cx="7567507" cy="2032563"/>
          </a:xfrm>
        </p:spPr>
        <p:txBody>
          <a:bodyPr anchor="b">
            <a:normAutofit/>
          </a:bodyPr>
          <a:lstStyle/>
          <a:p>
            <a:pPr algn="ctr"/>
            <a:r>
              <a:rPr lang="he-IL" b="1" dirty="0">
                <a:solidFill>
                  <a:srgbClr val="4495A2"/>
                </a:solidFill>
              </a:rPr>
              <a:t>הגדרת בעיה</a:t>
            </a:r>
            <a:endParaRPr lang="en-US" dirty="0">
              <a:solidFill>
                <a:srgbClr val="4495A2"/>
              </a:solidFill>
            </a:endParaRPr>
          </a:p>
        </p:txBody>
      </p:sp>
      <p:sp>
        <p:nvSpPr>
          <p:cNvPr id="3" name="Content Placeholder 2">
            <a:extLst>
              <a:ext uri="{FF2B5EF4-FFF2-40B4-BE49-F238E27FC236}">
                <a16:creationId xmlns:a16="http://schemas.microsoft.com/office/drawing/2014/main" id="{DB097449-5B72-ADA0-3B2D-1CBC160D6B90}"/>
              </a:ext>
            </a:extLst>
          </p:cNvPr>
          <p:cNvSpPr>
            <a:spLocks noGrp="1"/>
          </p:cNvSpPr>
          <p:nvPr>
            <p:ph type="body" sz="quarter" idx="11"/>
          </p:nvPr>
        </p:nvSpPr>
        <p:spPr>
          <a:xfrm>
            <a:off x="594359" y="4357511"/>
            <a:ext cx="8989907" cy="1837961"/>
          </a:xfrm>
        </p:spPr>
        <p:txBody>
          <a:bodyPr>
            <a:noAutofit/>
          </a:bodyPr>
          <a:lstStyle/>
          <a:p>
            <a:pPr marL="0" indent="0">
              <a:buNone/>
            </a:pPr>
            <a:r>
              <a:rPr lang="he-IL" b="0" dirty="0">
                <a:solidFill>
                  <a:schemeClr val="bg1"/>
                </a:solidFill>
              </a:rPr>
              <a:t>פנינו לבעל חנות בגדים וספר לנו על בעייתו עם ניהול וסידור של הזמנות , הוא מקבל הרבה הזמנות ורושם אותם ידני, לפעמים הוא לא מספיק לרשום את </a:t>
            </a:r>
            <a:r>
              <a:rPr lang="he-IL" b="0" dirty="0" err="1">
                <a:solidFill>
                  <a:schemeClr val="bg1"/>
                </a:solidFill>
              </a:rPr>
              <a:t>הכל</a:t>
            </a:r>
            <a:r>
              <a:rPr lang="he-IL" b="0" dirty="0">
                <a:solidFill>
                  <a:schemeClr val="bg1"/>
                </a:solidFill>
              </a:rPr>
              <a:t> וחלק מפרטי ההזמנה מתאבדים , ובסוף הלקוחות אינם מרוצים , לכן הוא מחפש פתרון ברור וקל לשימוש שיכול לסדר לו את הראש.</a:t>
            </a:r>
            <a:endParaRPr lang="en-IL" b="0" dirty="0">
              <a:solidFill>
                <a:schemeClr val="bg1"/>
              </a:solidFill>
            </a:endParaRPr>
          </a:p>
        </p:txBody>
      </p:sp>
    </p:spTree>
    <p:extLst>
      <p:ext uri="{BB962C8B-B14F-4D97-AF65-F5344CB8AC3E}">
        <p14:creationId xmlns:p14="http://schemas.microsoft.com/office/powerpoint/2010/main" val="888484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495A2"/>
        </a:solidFill>
        <a:effectLst/>
      </p:bgPr>
    </p:bg>
    <p:spTree>
      <p:nvGrpSpPr>
        <p:cNvPr id="1" name=""/>
        <p:cNvGrpSpPr/>
        <p:nvPr/>
      </p:nvGrpSpPr>
      <p:grpSpPr>
        <a:xfrm>
          <a:off x="0" y="0"/>
          <a:ext cx="0" cy="0"/>
          <a:chOff x="0" y="0"/>
          <a:chExt cx="0" cy="0"/>
        </a:xfrm>
      </p:grpSpPr>
      <p:pic>
        <p:nvPicPr>
          <p:cNvPr id="9" name="Content Placeholder 4" descr="A person wearing tan pants&#10;&#10;Description automatically generated">
            <a:extLst>
              <a:ext uri="{FF2B5EF4-FFF2-40B4-BE49-F238E27FC236}">
                <a16:creationId xmlns:a16="http://schemas.microsoft.com/office/drawing/2014/main" id="{E83D17BB-E52B-A3B6-16D9-422B4B2E18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3385" y="1561791"/>
            <a:ext cx="9796650" cy="4457475"/>
          </a:xfrm>
          <a:prstGeom prst="rect">
            <a:avLst/>
          </a:prstGeom>
        </p:spPr>
      </p:pic>
      <p:sp>
        <p:nvSpPr>
          <p:cNvPr id="3" name="Title 2">
            <a:extLst>
              <a:ext uri="{FF2B5EF4-FFF2-40B4-BE49-F238E27FC236}">
                <a16:creationId xmlns:a16="http://schemas.microsoft.com/office/drawing/2014/main" id="{9C37279A-330D-886F-340D-494A5005E5FC}"/>
              </a:ext>
            </a:extLst>
          </p:cNvPr>
          <p:cNvSpPr>
            <a:spLocks noGrp="1"/>
          </p:cNvSpPr>
          <p:nvPr>
            <p:ph type="title"/>
          </p:nvPr>
        </p:nvSpPr>
        <p:spPr>
          <a:xfrm>
            <a:off x="394334" y="-2193492"/>
            <a:ext cx="5477479" cy="3291840"/>
          </a:xfrm>
        </p:spPr>
        <p:txBody>
          <a:bodyPr/>
          <a:lstStyle/>
          <a:p>
            <a:r>
              <a:rPr lang="en-US" sz="6000" kern="1200" cap="all" spc="200" baseline="0" dirty="0">
                <a:solidFill>
                  <a:schemeClr val="tx1">
                    <a:lumMod val="95000"/>
                    <a:lumOff val="5000"/>
                  </a:schemeClr>
                </a:solidFill>
                <a:latin typeface="+mj-lt"/>
                <a:ea typeface="+mj-ea"/>
                <a:cs typeface="+mj-cs"/>
              </a:rPr>
              <a:t>Homepage</a:t>
            </a:r>
            <a:endParaRPr lang="en-US" dirty="0"/>
          </a:p>
        </p:txBody>
      </p:sp>
      <p:sp>
        <p:nvSpPr>
          <p:cNvPr id="10" name="Rectangle 9">
            <a:extLst>
              <a:ext uri="{FF2B5EF4-FFF2-40B4-BE49-F238E27FC236}">
                <a16:creationId xmlns:a16="http://schemas.microsoft.com/office/drawing/2014/main" id="{D23DD064-16F6-117D-997D-FEF955183543}"/>
              </a:ext>
            </a:extLst>
          </p:cNvPr>
          <p:cNvSpPr/>
          <p:nvPr/>
        </p:nvSpPr>
        <p:spPr>
          <a:xfrm>
            <a:off x="394334" y="1049607"/>
            <a:ext cx="2158102" cy="9748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22493726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7AABC31-3C09-883A-A4C2-488FB71EB807}"/>
              </a:ext>
            </a:extLst>
          </p:cNvPr>
          <p:cNvSpPr>
            <a:spLocks noGrp="1" noRot="1" noMove="1" noResize="1" noEditPoints="1" noAdjustHandles="1" noChangeArrowheads="1" noChangeShapeType="1"/>
          </p:cNvSpPr>
          <p:nvPr/>
        </p:nvSpPr>
        <p:spPr>
          <a:xfrm>
            <a:off x="517585" y="1966823"/>
            <a:ext cx="2277373" cy="483024"/>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3" name="Title 2">
            <a:extLst>
              <a:ext uri="{FF2B5EF4-FFF2-40B4-BE49-F238E27FC236}">
                <a16:creationId xmlns:a16="http://schemas.microsoft.com/office/drawing/2014/main" id="{545D3755-C3E2-975E-DE68-CDECC4B526EC}"/>
              </a:ext>
            </a:extLst>
          </p:cNvPr>
          <p:cNvSpPr>
            <a:spLocks noGrp="1"/>
          </p:cNvSpPr>
          <p:nvPr>
            <p:ph type="title"/>
          </p:nvPr>
        </p:nvSpPr>
        <p:spPr>
          <a:xfrm>
            <a:off x="367618" y="143451"/>
            <a:ext cx="3057069" cy="665890"/>
          </a:xfrm>
        </p:spPr>
        <p:txBody>
          <a:bodyPr/>
          <a:lstStyle/>
          <a:p>
            <a:r>
              <a:rPr lang="en-US" dirty="0">
                <a:solidFill>
                  <a:srgbClr val="4495A2"/>
                </a:solidFill>
              </a:rPr>
              <a:t>ITEM SHOP</a:t>
            </a:r>
          </a:p>
        </p:txBody>
      </p:sp>
      <p:grpSp>
        <p:nvGrpSpPr>
          <p:cNvPr id="19" name="Group 18">
            <a:extLst>
              <a:ext uri="{FF2B5EF4-FFF2-40B4-BE49-F238E27FC236}">
                <a16:creationId xmlns:a16="http://schemas.microsoft.com/office/drawing/2014/main" id="{C78CEA4F-D72A-C069-6A51-328B103CA0CA}"/>
              </a:ext>
              <a:ext uri="{C183D7F6-B498-43B3-948B-1728B52AA6E4}">
                <adec:decorative xmlns:adec="http://schemas.microsoft.com/office/drawing/2017/decorative" val="1"/>
              </a:ext>
            </a:extLst>
          </p:cNvPr>
          <p:cNvGrpSpPr>
            <a:grpSpLocks/>
          </p:cNvGrpSpPr>
          <p:nvPr/>
        </p:nvGrpSpPr>
        <p:grpSpPr bwMode="auto">
          <a:xfrm rot="16200000" flipV="1">
            <a:off x="0" y="3917701"/>
            <a:ext cx="2959226" cy="2959226"/>
            <a:chOff x="0" y="12289"/>
            <a:chExt cx="3550" cy="3551"/>
          </a:xfrm>
        </p:grpSpPr>
        <p:sp>
          <p:nvSpPr>
            <p:cNvPr id="20" name="Freeform 19">
              <a:extLst>
                <a:ext uri="{FF2B5EF4-FFF2-40B4-BE49-F238E27FC236}">
                  <a16:creationId xmlns:a16="http://schemas.microsoft.com/office/drawing/2014/main" id="{7E473402-19FD-A5B0-5CB6-E5F3926D3828}"/>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1" name="Freeform 20">
              <a:extLst>
                <a:ext uri="{FF2B5EF4-FFF2-40B4-BE49-F238E27FC236}">
                  <a16:creationId xmlns:a16="http://schemas.microsoft.com/office/drawing/2014/main" id="{879D1CAD-2EA2-9376-7B64-0C3AC590F651}"/>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2" name="Freeform 21">
              <a:extLst>
                <a:ext uri="{FF2B5EF4-FFF2-40B4-BE49-F238E27FC236}">
                  <a16:creationId xmlns:a16="http://schemas.microsoft.com/office/drawing/2014/main" id="{B16F8906-918C-BE0B-A4AB-6A1D48150AC7}"/>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pic>
        <p:nvPicPr>
          <p:cNvPr id="14" name="Content Placeholder 10">
            <a:extLst>
              <a:ext uri="{FF2B5EF4-FFF2-40B4-BE49-F238E27FC236}">
                <a16:creationId xmlns:a16="http://schemas.microsoft.com/office/drawing/2014/main" id="{AFB39A8E-7F5C-DD13-91BB-429FCB61C82F}"/>
              </a:ext>
            </a:extLst>
          </p:cNvPr>
          <p:cNvPicPr>
            <a:picLocks noChangeAspect="1"/>
          </p:cNvPicPr>
          <p:nvPr/>
        </p:nvPicPr>
        <p:blipFill>
          <a:blip r:embed="rId3"/>
          <a:stretch>
            <a:fillRect/>
          </a:stretch>
        </p:blipFill>
        <p:spPr>
          <a:xfrm>
            <a:off x="1653751" y="1059915"/>
            <a:ext cx="8992417" cy="403992"/>
          </a:xfrm>
          <a:prstGeom prst="rect">
            <a:avLst/>
          </a:prstGeom>
        </p:spPr>
      </p:pic>
      <p:sp>
        <p:nvSpPr>
          <p:cNvPr id="15" name="Arrow: Curved Up 14">
            <a:extLst>
              <a:ext uri="{FF2B5EF4-FFF2-40B4-BE49-F238E27FC236}">
                <a16:creationId xmlns:a16="http://schemas.microsoft.com/office/drawing/2014/main" id="{9639250D-6610-0028-D840-0CEA52EF3F2E}"/>
              </a:ext>
            </a:extLst>
          </p:cNvPr>
          <p:cNvSpPr/>
          <p:nvPr/>
        </p:nvSpPr>
        <p:spPr>
          <a:xfrm rot="1961503">
            <a:off x="1455216" y="4994080"/>
            <a:ext cx="2587694" cy="587289"/>
          </a:xfrm>
          <a:prstGeom prst="curvedUpArrow">
            <a:avLst>
              <a:gd name="adj1" fmla="val 29579"/>
              <a:gd name="adj2" fmla="val 110048"/>
              <a:gd name="adj3" fmla="val 25000"/>
            </a:avLst>
          </a:prstGeom>
          <a:ln>
            <a:solidFill>
              <a:srgbClr val="4495A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tx1"/>
              </a:solidFill>
            </a:endParaRPr>
          </a:p>
        </p:txBody>
      </p:sp>
      <p:sp>
        <p:nvSpPr>
          <p:cNvPr id="18" name="Rectangle 17">
            <a:extLst>
              <a:ext uri="{FF2B5EF4-FFF2-40B4-BE49-F238E27FC236}">
                <a16:creationId xmlns:a16="http://schemas.microsoft.com/office/drawing/2014/main" id="{0D661A92-0BBF-7EF8-703C-ABABB3561464}"/>
              </a:ext>
            </a:extLst>
          </p:cNvPr>
          <p:cNvSpPr/>
          <p:nvPr/>
        </p:nvSpPr>
        <p:spPr>
          <a:xfrm>
            <a:off x="367618" y="840530"/>
            <a:ext cx="2158102" cy="97481"/>
          </a:xfrm>
          <a:prstGeom prst="rect">
            <a:avLst/>
          </a:prstGeom>
          <a:solidFill>
            <a:srgbClr val="5D7D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pic>
        <p:nvPicPr>
          <p:cNvPr id="4" name="תמונה 3">
            <a:extLst>
              <a:ext uri="{FF2B5EF4-FFF2-40B4-BE49-F238E27FC236}">
                <a16:creationId xmlns:a16="http://schemas.microsoft.com/office/drawing/2014/main" id="{80C9C841-1C70-520B-5DFF-AFD27BCBD6C5}"/>
              </a:ext>
            </a:extLst>
          </p:cNvPr>
          <p:cNvPicPr>
            <a:picLocks noChangeAspect="1"/>
          </p:cNvPicPr>
          <p:nvPr/>
        </p:nvPicPr>
        <p:blipFill>
          <a:blip r:embed="rId4"/>
          <a:stretch>
            <a:fillRect/>
          </a:stretch>
        </p:blipFill>
        <p:spPr>
          <a:xfrm>
            <a:off x="1629042" y="1440927"/>
            <a:ext cx="9017126" cy="2941208"/>
          </a:xfrm>
          <a:prstGeom prst="rect">
            <a:avLst/>
          </a:prstGeom>
        </p:spPr>
      </p:pic>
      <p:pic>
        <p:nvPicPr>
          <p:cNvPr id="6" name="תמונה 5">
            <a:extLst>
              <a:ext uri="{FF2B5EF4-FFF2-40B4-BE49-F238E27FC236}">
                <a16:creationId xmlns:a16="http://schemas.microsoft.com/office/drawing/2014/main" id="{07B58B82-6ABE-C652-717E-23872009CD81}"/>
              </a:ext>
            </a:extLst>
          </p:cNvPr>
          <p:cNvPicPr>
            <a:picLocks noChangeAspect="1"/>
          </p:cNvPicPr>
          <p:nvPr/>
        </p:nvPicPr>
        <p:blipFill>
          <a:blip r:embed="rId5"/>
          <a:stretch>
            <a:fillRect/>
          </a:stretch>
        </p:blipFill>
        <p:spPr>
          <a:xfrm>
            <a:off x="3996554" y="4638771"/>
            <a:ext cx="2096949" cy="1736274"/>
          </a:xfrm>
          <a:prstGeom prst="rect">
            <a:avLst/>
          </a:prstGeom>
        </p:spPr>
      </p:pic>
    </p:spTree>
    <p:extLst>
      <p:ext uri="{BB962C8B-B14F-4D97-AF65-F5344CB8AC3E}">
        <p14:creationId xmlns:p14="http://schemas.microsoft.com/office/powerpoint/2010/main" val="3200312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188210B2-CC8E-8108-C9C7-15DC08D01B6A}"/>
              </a:ext>
            </a:extLst>
          </p:cNvPr>
          <p:cNvPicPr>
            <a:picLocks noChangeAspect="1"/>
          </p:cNvPicPr>
          <p:nvPr/>
        </p:nvPicPr>
        <p:blipFill rotWithShape="1">
          <a:blip r:embed="rId3"/>
          <a:srcRect r="1212" b="-1"/>
          <a:stretch/>
        </p:blipFill>
        <p:spPr>
          <a:xfrm>
            <a:off x="-146756" y="-22533"/>
            <a:ext cx="7315180" cy="6880533"/>
          </a:xfrm>
          <a:custGeom>
            <a:avLst/>
            <a:gdLst>
              <a:gd name="connsiteX0" fmla="*/ 6309360 w 12192000"/>
              <a:gd name="connsiteY0" fmla="*/ 3951843 h 6880543"/>
              <a:gd name="connsiteX1" fmla="*/ 6309360 w 12192000"/>
              <a:gd name="connsiteY1" fmla="*/ 4052427 h 6880543"/>
              <a:gd name="connsiteX2" fmla="*/ 8442960 w 12192000"/>
              <a:gd name="connsiteY2" fmla="*/ 4052427 h 6880543"/>
              <a:gd name="connsiteX3" fmla="*/ 8442960 w 12192000"/>
              <a:gd name="connsiteY3" fmla="*/ 3951843 h 6880543"/>
              <a:gd name="connsiteX4" fmla="*/ 0 w 12192000"/>
              <a:gd name="connsiteY4" fmla="*/ 0 h 6880543"/>
              <a:gd name="connsiteX5" fmla="*/ 12192000 w 12192000"/>
              <a:gd name="connsiteY5" fmla="*/ 0 h 6880543"/>
              <a:gd name="connsiteX6" fmla="*/ 12192000 w 12192000"/>
              <a:gd name="connsiteY6" fmla="*/ 6880543 h 6880543"/>
              <a:gd name="connsiteX7" fmla="*/ 0 w 12192000"/>
              <a:gd name="connsiteY7" fmla="*/ 6880543 h 6880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80543">
                <a:moveTo>
                  <a:pt x="6309360" y="3951843"/>
                </a:moveTo>
                <a:lnTo>
                  <a:pt x="6309360" y="4052427"/>
                </a:lnTo>
                <a:lnTo>
                  <a:pt x="8442960" y="4052427"/>
                </a:lnTo>
                <a:lnTo>
                  <a:pt x="8442960" y="3951843"/>
                </a:lnTo>
                <a:close/>
                <a:moveTo>
                  <a:pt x="0" y="0"/>
                </a:moveTo>
                <a:lnTo>
                  <a:pt x="12192000" y="0"/>
                </a:lnTo>
                <a:lnTo>
                  <a:pt x="12192000" y="6880543"/>
                </a:lnTo>
                <a:lnTo>
                  <a:pt x="0" y="6880543"/>
                </a:lnTo>
                <a:close/>
              </a:path>
            </a:pathLst>
          </a:custGeom>
          <a:noFill/>
        </p:spPr>
      </p:pic>
      <p:sp>
        <p:nvSpPr>
          <p:cNvPr id="5" name="Title 1">
            <a:extLst>
              <a:ext uri="{FF2B5EF4-FFF2-40B4-BE49-F238E27FC236}">
                <a16:creationId xmlns:a16="http://schemas.microsoft.com/office/drawing/2014/main" id="{8CD10F10-F98F-A351-0BEE-756473A21A37}"/>
              </a:ext>
            </a:extLst>
          </p:cNvPr>
          <p:cNvSpPr>
            <a:spLocks noGrp="1"/>
          </p:cNvSpPr>
          <p:nvPr>
            <p:ph type="title"/>
          </p:nvPr>
        </p:nvSpPr>
        <p:spPr>
          <a:xfrm>
            <a:off x="7575198" y="169333"/>
            <a:ext cx="4189413" cy="1105606"/>
          </a:xfrm>
        </p:spPr>
        <p:txBody>
          <a:bodyPr/>
          <a:lstStyle/>
          <a:p>
            <a:r>
              <a:rPr lang="en-US" dirty="0"/>
              <a:t>Payment</a:t>
            </a:r>
          </a:p>
        </p:txBody>
      </p:sp>
      <p:sp>
        <p:nvSpPr>
          <p:cNvPr id="7" name="תיבת טקסט 6">
            <a:extLst>
              <a:ext uri="{FF2B5EF4-FFF2-40B4-BE49-F238E27FC236}">
                <a16:creationId xmlns:a16="http://schemas.microsoft.com/office/drawing/2014/main" id="{062155AB-8750-DA27-22F6-132D1A6BBEC8}"/>
              </a:ext>
            </a:extLst>
          </p:cNvPr>
          <p:cNvSpPr txBox="1"/>
          <p:nvPr/>
        </p:nvSpPr>
        <p:spPr>
          <a:xfrm>
            <a:off x="7766756" y="1636889"/>
            <a:ext cx="4064000" cy="2677656"/>
          </a:xfrm>
          <a:prstGeom prst="rect">
            <a:avLst/>
          </a:prstGeom>
          <a:noFill/>
        </p:spPr>
        <p:txBody>
          <a:bodyPr wrap="square" rtlCol="1">
            <a:spAutoFit/>
          </a:bodyPr>
          <a:lstStyle/>
          <a:p>
            <a:pPr algn="r"/>
            <a:r>
              <a:rPr lang="he-IL" sz="2800" dirty="0"/>
              <a:t>אחרי שהלקוח מסיים בחירת הבגדים הוא עובר לשלב "תשלום "</a:t>
            </a:r>
            <a:br>
              <a:rPr lang="en-US" sz="2800" dirty="0"/>
            </a:br>
            <a:r>
              <a:rPr lang="he-IL" sz="2800" dirty="0"/>
              <a:t>בחלק זה בודקים אם כל הפרטים נכונים , במידה ולא הוא מקבל הודעה מתאימה </a:t>
            </a:r>
          </a:p>
        </p:txBody>
      </p:sp>
    </p:spTree>
    <p:extLst>
      <p:ext uri="{BB962C8B-B14F-4D97-AF65-F5344CB8AC3E}">
        <p14:creationId xmlns:p14="http://schemas.microsoft.com/office/powerpoint/2010/main" val="3088225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0C1B7-6E4E-3DEE-50C0-1CA3B14303EE}"/>
              </a:ext>
            </a:extLst>
          </p:cNvPr>
          <p:cNvSpPr>
            <a:spLocks noGrp="1"/>
          </p:cNvSpPr>
          <p:nvPr>
            <p:ph type="ctrTitle"/>
          </p:nvPr>
        </p:nvSpPr>
        <p:spPr>
          <a:xfrm>
            <a:off x="223298" y="0"/>
            <a:ext cx="9022301" cy="1645920"/>
          </a:xfrm>
        </p:spPr>
        <p:txBody>
          <a:bodyPr/>
          <a:lstStyle/>
          <a:p>
            <a:r>
              <a:rPr lang="en-US" dirty="0">
                <a:solidFill>
                  <a:srgbClr val="4495A2"/>
                </a:solidFill>
              </a:rPr>
              <a:t>Package Tracking</a:t>
            </a:r>
          </a:p>
        </p:txBody>
      </p:sp>
      <p:pic>
        <p:nvPicPr>
          <p:cNvPr id="13" name="תמונה 12">
            <a:extLst>
              <a:ext uri="{FF2B5EF4-FFF2-40B4-BE49-F238E27FC236}">
                <a16:creationId xmlns:a16="http://schemas.microsoft.com/office/drawing/2014/main" id="{63C5C033-97D7-3526-26CF-9F552C138182}"/>
              </a:ext>
            </a:extLst>
          </p:cNvPr>
          <p:cNvPicPr>
            <a:picLocks noChangeAspect="1"/>
          </p:cNvPicPr>
          <p:nvPr/>
        </p:nvPicPr>
        <p:blipFill>
          <a:blip r:embed="rId3"/>
          <a:stretch>
            <a:fillRect/>
          </a:stretch>
        </p:blipFill>
        <p:spPr>
          <a:xfrm>
            <a:off x="223300" y="2015830"/>
            <a:ext cx="4549534" cy="4450466"/>
          </a:xfrm>
          <a:prstGeom prst="rect">
            <a:avLst/>
          </a:prstGeom>
        </p:spPr>
      </p:pic>
      <p:pic>
        <p:nvPicPr>
          <p:cNvPr id="15" name="תמונה 14">
            <a:extLst>
              <a:ext uri="{FF2B5EF4-FFF2-40B4-BE49-F238E27FC236}">
                <a16:creationId xmlns:a16="http://schemas.microsoft.com/office/drawing/2014/main" id="{7DE30B37-EC1E-9BA5-72CB-3C526A47A7E4}"/>
              </a:ext>
            </a:extLst>
          </p:cNvPr>
          <p:cNvPicPr>
            <a:picLocks noChangeAspect="1"/>
          </p:cNvPicPr>
          <p:nvPr/>
        </p:nvPicPr>
        <p:blipFill>
          <a:blip r:embed="rId4"/>
          <a:stretch>
            <a:fillRect/>
          </a:stretch>
        </p:blipFill>
        <p:spPr>
          <a:xfrm>
            <a:off x="223300" y="6466296"/>
            <a:ext cx="4549534" cy="288287"/>
          </a:xfrm>
          <a:prstGeom prst="rect">
            <a:avLst/>
          </a:prstGeom>
        </p:spPr>
      </p:pic>
      <p:pic>
        <p:nvPicPr>
          <p:cNvPr id="17" name="תמונה 16">
            <a:extLst>
              <a:ext uri="{FF2B5EF4-FFF2-40B4-BE49-F238E27FC236}">
                <a16:creationId xmlns:a16="http://schemas.microsoft.com/office/drawing/2014/main" id="{6C6611BF-59C8-8C48-C365-501B8FB0BFFD}"/>
              </a:ext>
            </a:extLst>
          </p:cNvPr>
          <p:cNvPicPr>
            <a:picLocks noChangeAspect="1"/>
          </p:cNvPicPr>
          <p:nvPr/>
        </p:nvPicPr>
        <p:blipFill>
          <a:blip r:embed="rId5"/>
          <a:stretch>
            <a:fillRect/>
          </a:stretch>
        </p:blipFill>
        <p:spPr>
          <a:xfrm>
            <a:off x="5203854" y="2243129"/>
            <a:ext cx="6764846" cy="2714791"/>
          </a:xfrm>
          <a:prstGeom prst="rect">
            <a:avLst/>
          </a:prstGeom>
        </p:spPr>
      </p:pic>
      <p:sp>
        <p:nvSpPr>
          <p:cNvPr id="9" name="חץ: מעוקל ימינה 8">
            <a:extLst>
              <a:ext uri="{FF2B5EF4-FFF2-40B4-BE49-F238E27FC236}">
                <a16:creationId xmlns:a16="http://schemas.microsoft.com/office/drawing/2014/main" id="{20C070FD-A310-CDBF-93C7-515F58D85047}"/>
              </a:ext>
            </a:extLst>
          </p:cNvPr>
          <p:cNvSpPr/>
          <p:nvPr/>
        </p:nvSpPr>
        <p:spPr>
          <a:xfrm>
            <a:off x="5203854" y="3898013"/>
            <a:ext cx="376336" cy="343050"/>
          </a:xfrm>
          <a:prstGeom prst="curvedRight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solidFill>
                <a:schemeClr val="tx1"/>
              </a:solidFill>
            </a:endParaRPr>
          </a:p>
        </p:txBody>
      </p:sp>
    </p:spTree>
    <p:extLst>
      <p:ext uri="{BB962C8B-B14F-4D97-AF65-F5344CB8AC3E}">
        <p14:creationId xmlns:p14="http://schemas.microsoft.com/office/powerpoint/2010/main" val="4261132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F4CC52-6492-D5F3-D2DD-4BA77D39D4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A0C167-A037-0209-376D-6A37B7ABFB6F}"/>
              </a:ext>
            </a:extLst>
          </p:cNvPr>
          <p:cNvSpPr>
            <a:spLocks noGrp="1"/>
          </p:cNvSpPr>
          <p:nvPr>
            <p:ph type="title"/>
          </p:nvPr>
        </p:nvSpPr>
        <p:spPr>
          <a:xfrm>
            <a:off x="594360" y="198409"/>
            <a:ext cx="10972800" cy="635310"/>
          </a:xfrm>
        </p:spPr>
        <p:txBody>
          <a:bodyPr/>
          <a:lstStyle/>
          <a:p>
            <a:r>
              <a:rPr lang="en-US" dirty="0">
                <a:solidFill>
                  <a:srgbClr val="4495A2"/>
                </a:solidFill>
              </a:rPr>
              <a:t>SAS -1</a:t>
            </a:r>
          </a:p>
        </p:txBody>
      </p:sp>
      <p:pic>
        <p:nvPicPr>
          <p:cNvPr id="12" name="Content Placeholder 4" descr="A black and white text&#10;&#10;Description automatically generated">
            <a:extLst>
              <a:ext uri="{FF2B5EF4-FFF2-40B4-BE49-F238E27FC236}">
                <a16:creationId xmlns:a16="http://schemas.microsoft.com/office/drawing/2014/main" id="{714C2AEF-608A-7BBD-76F6-CD837FE5B1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78832" y="467414"/>
            <a:ext cx="2619906" cy="492138"/>
          </a:xfrm>
          <a:prstGeom prst="rect">
            <a:avLst/>
          </a:prstGeom>
        </p:spPr>
      </p:pic>
      <p:cxnSp>
        <p:nvCxnSpPr>
          <p:cNvPr id="5" name="מחבר חץ ישר 4">
            <a:extLst>
              <a:ext uri="{FF2B5EF4-FFF2-40B4-BE49-F238E27FC236}">
                <a16:creationId xmlns:a16="http://schemas.microsoft.com/office/drawing/2014/main" id="{6396F6AD-925F-2E31-7C11-4771F8401637}"/>
              </a:ext>
            </a:extLst>
          </p:cNvPr>
          <p:cNvCxnSpPr>
            <a:cxnSpLocks/>
            <a:endCxn id="22" idx="0"/>
          </p:cNvCxnSpPr>
          <p:nvPr/>
        </p:nvCxnSpPr>
        <p:spPr>
          <a:xfrm>
            <a:off x="8288786" y="939228"/>
            <a:ext cx="0" cy="55145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pic>
        <p:nvPicPr>
          <p:cNvPr id="22" name="תמונה 21">
            <a:extLst>
              <a:ext uri="{FF2B5EF4-FFF2-40B4-BE49-F238E27FC236}">
                <a16:creationId xmlns:a16="http://schemas.microsoft.com/office/drawing/2014/main" id="{32C2E0E4-3D89-CF35-D5E9-7C87AA6EDBF1}"/>
              </a:ext>
            </a:extLst>
          </p:cNvPr>
          <p:cNvPicPr>
            <a:picLocks noChangeAspect="1"/>
          </p:cNvPicPr>
          <p:nvPr/>
        </p:nvPicPr>
        <p:blipFill>
          <a:blip r:embed="rId4"/>
          <a:stretch>
            <a:fillRect/>
          </a:stretch>
        </p:blipFill>
        <p:spPr>
          <a:xfrm>
            <a:off x="6326435" y="1490678"/>
            <a:ext cx="3924701" cy="3876643"/>
          </a:xfrm>
          <a:prstGeom prst="rect">
            <a:avLst/>
          </a:prstGeom>
        </p:spPr>
      </p:pic>
      <p:pic>
        <p:nvPicPr>
          <p:cNvPr id="26" name="תמונה 25">
            <a:extLst>
              <a:ext uri="{FF2B5EF4-FFF2-40B4-BE49-F238E27FC236}">
                <a16:creationId xmlns:a16="http://schemas.microsoft.com/office/drawing/2014/main" id="{578080BC-58C7-BAC6-8A4E-B8DCE3E284E3}"/>
              </a:ext>
            </a:extLst>
          </p:cNvPr>
          <p:cNvPicPr>
            <a:picLocks noChangeAspect="1"/>
          </p:cNvPicPr>
          <p:nvPr/>
        </p:nvPicPr>
        <p:blipFill>
          <a:blip r:embed="rId5"/>
          <a:stretch>
            <a:fillRect/>
          </a:stretch>
        </p:blipFill>
        <p:spPr>
          <a:xfrm>
            <a:off x="594360" y="1596186"/>
            <a:ext cx="3924701" cy="4310163"/>
          </a:xfrm>
          <a:prstGeom prst="rect">
            <a:avLst/>
          </a:prstGeom>
        </p:spPr>
      </p:pic>
      <p:cxnSp>
        <p:nvCxnSpPr>
          <p:cNvPr id="28" name="מחבר: מרפקי 27">
            <a:extLst>
              <a:ext uri="{FF2B5EF4-FFF2-40B4-BE49-F238E27FC236}">
                <a16:creationId xmlns:a16="http://schemas.microsoft.com/office/drawing/2014/main" id="{0F5301E3-6905-74D5-C3E1-7F943A1B173C}"/>
              </a:ext>
            </a:extLst>
          </p:cNvPr>
          <p:cNvCxnSpPr>
            <a:stCxn id="22" idx="2"/>
            <a:endCxn id="26" idx="0"/>
          </p:cNvCxnSpPr>
          <p:nvPr/>
        </p:nvCxnSpPr>
        <p:spPr>
          <a:xfrm rot="5400000" flipH="1">
            <a:off x="3537181" y="615717"/>
            <a:ext cx="3771135" cy="5732075"/>
          </a:xfrm>
          <a:prstGeom prst="bentConnector5">
            <a:avLst>
              <a:gd name="adj1" fmla="val -6062"/>
              <a:gd name="adj2" fmla="val 50000"/>
              <a:gd name="adj3" fmla="val 106062"/>
            </a:avLst>
          </a:prstGeom>
          <a:ln>
            <a:tailEnd type="triangle"/>
          </a:ln>
        </p:spPr>
        <p:style>
          <a:lnRef idx="3">
            <a:schemeClr val="accent3"/>
          </a:lnRef>
          <a:fillRef idx="0">
            <a:schemeClr val="accent3"/>
          </a:fillRef>
          <a:effectRef idx="2">
            <a:schemeClr val="accent3"/>
          </a:effectRef>
          <a:fontRef idx="minor">
            <a:schemeClr val="tx1"/>
          </a:fontRef>
        </p:style>
      </p:cxnSp>
      <p:sp>
        <p:nvSpPr>
          <p:cNvPr id="3" name="Arrow: Down 10">
            <a:extLst>
              <a:ext uri="{FF2B5EF4-FFF2-40B4-BE49-F238E27FC236}">
                <a16:creationId xmlns:a16="http://schemas.microsoft.com/office/drawing/2014/main" id="{F140E677-7FB1-FAFC-A1EA-107EBE741B40}"/>
              </a:ext>
            </a:extLst>
          </p:cNvPr>
          <p:cNvSpPr/>
          <p:nvPr/>
        </p:nvSpPr>
        <p:spPr>
          <a:xfrm rot="16200000">
            <a:off x="6158450" y="312149"/>
            <a:ext cx="335970" cy="842334"/>
          </a:xfrm>
          <a:prstGeom prst="downArrow">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2734797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1633A5-8BE3-D44D-57F3-2EF161376844}"/>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5AB6D40A-2A0A-AF3D-8CF7-3ECD37765637}"/>
              </a:ext>
            </a:extLst>
          </p:cNvPr>
          <p:cNvSpPr>
            <a:spLocks noGrp="1"/>
          </p:cNvSpPr>
          <p:nvPr>
            <p:ph type="ctrTitle"/>
          </p:nvPr>
        </p:nvSpPr>
        <p:spPr>
          <a:xfrm>
            <a:off x="1837324" y="238587"/>
            <a:ext cx="3171112" cy="988210"/>
          </a:xfrm>
        </p:spPr>
        <p:txBody>
          <a:bodyPr/>
          <a:lstStyle/>
          <a:p>
            <a:r>
              <a:rPr lang="en-US" dirty="0">
                <a:solidFill>
                  <a:srgbClr val="4495A2"/>
                </a:solidFill>
              </a:rPr>
              <a:t>SAS -2</a:t>
            </a:r>
          </a:p>
        </p:txBody>
      </p:sp>
      <p:pic>
        <p:nvPicPr>
          <p:cNvPr id="5" name="Picture 4">
            <a:extLst>
              <a:ext uri="{FF2B5EF4-FFF2-40B4-BE49-F238E27FC236}">
                <a16:creationId xmlns:a16="http://schemas.microsoft.com/office/drawing/2014/main" id="{912992CF-669C-E510-9874-042DB87B085E}"/>
              </a:ext>
            </a:extLst>
          </p:cNvPr>
          <p:cNvPicPr>
            <a:picLocks noChangeAspect="1"/>
          </p:cNvPicPr>
          <p:nvPr/>
        </p:nvPicPr>
        <p:blipFill>
          <a:blip r:embed="rId3"/>
          <a:stretch>
            <a:fillRect/>
          </a:stretch>
        </p:blipFill>
        <p:spPr>
          <a:xfrm>
            <a:off x="7901374" y="579098"/>
            <a:ext cx="2877484" cy="647699"/>
          </a:xfrm>
          <a:prstGeom prst="rect">
            <a:avLst/>
          </a:prstGeom>
        </p:spPr>
      </p:pic>
      <p:pic>
        <p:nvPicPr>
          <p:cNvPr id="13" name="תמונה 12">
            <a:extLst>
              <a:ext uri="{FF2B5EF4-FFF2-40B4-BE49-F238E27FC236}">
                <a16:creationId xmlns:a16="http://schemas.microsoft.com/office/drawing/2014/main" id="{140C63BF-154C-27A8-9D9E-AAF8EB27502A}"/>
              </a:ext>
            </a:extLst>
          </p:cNvPr>
          <p:cNvPicPr>
            <a:picLocks noChangeAspect="1"/>
          </p:cNvPicPr>
          <p:nvPr/>
        </p:nvPicPr>
        <p:blipFill>
          <a:blip r:embed="rId4"/>
          <a:stretch>
            <a:fillRect/>
          </a:stretch>
        </p:blipFill>
        <p:spPr>
          <a:xfrm>
            <a:off x="449731" y="1602061"/>
            <a:ext cx="1661304" cy="2286198"/>
          </a:xfrm>
          <a:prstGeom prst="rect">
            <a:avLst/>
          </a:prstGeom>
        </p:spPr>
      </p:pic>
      <p:pic>
        <p:nvPicPr>
          <p:cNvPr id="15" name="תמונה 14">
            <a:extLst>
              <a:ext uri="{FF2B5EF4-FFF2-40B4-BE49-F238E27FC236}">
                <a16:creationId xmlns:a16="http://schemas.microsoft.com/office/drawing/2014/main" id="{C293AB3B-B0AC-3BB0-A836-310146066F57}"/>
              </a:ext>
            </a:extLst>
          </p:cNvPr>
          <p:cNvPicPr>
            <a:picLocks noChangeAspect="1"/>
          </p:cNvPicPr>
          <p:nvPr/>
        </p:nvPicPr>
        <p:blipFill>
          <a:blip r:embed="rId5"/>
          <a:stretch>
            <a:fillRect/>
          </a:stretch>
        </p:blipFill>
        <p:spPr>
          <a:xfrm>
            <a:off x="2440048" y="3786119"/>
            <a:ext cx="1894103" cy="2921756"/>
          </a:xfrm>
          <a:prstGeom prst="rect">
            <a:avLst/>
          </a:prstGeom>
        </p:spPr>
      </p:pic>
      <p:pic>
        <p:nvPicPr>
          <p:cNvPr id="21" name="תמונה 20">
            <a:extLst>
              <a:ext uri="{FF2B5EF4-FFF2-40B4-BE49-F238E27FC236}">
                <a16:creationId xmlns:a16="http://schemas.microsoft.com/office/drawing/2014/main" id="{4717D260-0163-C024-3AA9-A01A0C322C03}"/>
              </a:ext>
            </a:extLst>
          </p:cNvPr>
          <p:cNvPicPr>
            <a:picLocks noChangeAspect="1"/>
          </p:cNvPicPr>
          <p:nvPr/>
        </p:nvPicPr>
        <p:blipFill>
          <a:blip r:embed="rId6"/>
          <a:stretch>
            <a:fillRect/>
          </a:stretch>
        </p:blipFill>
        <p:spPr>
          <a:xfrm>
            <a:off x="4454716" y="1536747"/>
            <a:ext cx="1432684" cy="2819644"/>
          </a:xfrm>
          <a:prstGeom prst="rect">
            <a:avLst/>
          </a:prstGeom>
        </p:spPr>
      </p:pic>
      <p:pic>
        <p:nvPicPr>
          <p:cNvPr id="23" name="תמונה 22">
            <a:extLst>
              <a:ext uri="{FF2B5EF4-FFF2-40B4-BE49-F238E27FC236}">
                <a16:creationId xmlns:a16="http://schemas.microsoft.com/office/drawing/2014/main" id="{16761AEB-33BE-5478-36C6-E3E2FF53C002}"/>
              </a:ext>
            </a:extLst>
          </p:cNvPr>
          <p:cNvPicPr>
            <a:picLocks noChangeAspect="1"/>
          </p:cNvPicPr>
          <p:nvPr/>
        </p:nvPicPr>
        <p:blipFill>
          <a:blip r:embed="rId7"/>
          <a:stretch>
            <a:fillRect/>
          </a:stretch>
        </p:blipFill>
        <p:spPr>
          <a:xfrm>
            <a:off x="6885369" y="2044996"/>
            <a:ext cx="4909493" cy="3991911"/>
          </a:xfrm>
          <a:prstGeom prst="rect">
            <a:avLst/>
          </a:prstGeom>
        </p:spPr>
      </p:pic>
      <p:cxnSp>
        <p:nvCxnSpPr>
          <p:cNvPr id="25" name="מחבר חץ ישר 24">
            <a:extLst>
              <a:ext uri="{FF2B5EF4-FFF2-40B4-BE49-F238E27FC236}">
                <a16:creationId xmlns:a16="http://schemas.microsoft.com/office/drawing/2014/main" id="{AB8F9FE2-0E65-7E73-26F8-0061C45C97E7}"/>
              </a:ext>
            </a:extLst>
          </p:cNvPr>
          <p:cNvCxnSpPr>
            <a:stCxn id="5" idx="2"/>
            <a:endCxn id="23" idx="0"/>
          </p:cNvCxnSpPr>
          <p:nvPr/>
        </p:nvCxnSpPr>
        <p:spPr>
          <a:xfrm>
            <a:off x="9340116" y="1226797"/>
            <a:ext cx="0" cy="81819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 name="Arrow: Down 10">
            <a:extLst>
              <a:ext uri="{FF2B5EF4-FFF2-40B4-BE49-F238E27FC236}">
                <a16:creationId xmlns:a16="http://schemas.microsoft.com/office/drawing/2014/main" id="{9F914AF3-AC2B-31C1-DA09-EF21F7F520BA}"/>
              </a:ext>
            </a:extLst>
          </p:cNvPr>
          <p:cNvSpPr/>
          <p:nvPr/>
        </p:nvSpPr>
        <p:spPr>
          <a:xfrm rot="16200000">
            <a:off x="7263903" y="520956"/>
            <a:ext cx="325405" cy="763981"/>
          </a:xfrm>
          <a:prstGeom prst="downArrow">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2039059756"/>
      </p:ext>
    </p:extLst>
  </p:cSld>
  <p:clrMapOvr>
    <a:masterClrMapping/>
  </p:clrMapOvr>
</p:sld>
</file>

<file path=ppt/theme/theme1.xml><?xml version="1.0" encoding="utf-8"?>
<a:theme xmlns:a="http://schemas.openxmlformats.org/drawingml/2006/main" name="Custom">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Custom 175">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853419_Win32_SL_V5" id="{958D2C9E-948D-4354-BF9D-DF8AE3C2B240}" vid="{22D4A967-05D2-4D72-8594-54CFF341483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21FFAC0-05A2-416A-B06C-C248395482CF}">
  <ds:schemaRefs>
    <ds:schemaRef ds:uri="http://schemas.microsoft.com/sharepoint/v3/contenttype/forms"/>
  </ds:schemaRefs>
</ds:datastoreItem>
</file>

<file path=customXml/itemProps2.xml><?xml version="1.0" encoding="utf-8"?>
<ds:datastoreItem xmlns:ds="http://schemas.openxmlformats.org/officeDocument/2006/customXml" ds:itemID="{92DB9E12-8AC3-4138-BF4D-720A5525AB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F4B194E-8B30-4377-8C59-ECFB902D2A26}">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Office 2013 - 2022 Theme</Template>
  <TotalTime>770</TotalTime>
  <Words>599</Words>
  <Application>Microsoft Office PowerPoint</Application>
  <PresentationFormat>מסך רחב</PresentationFormat>
  <Paragraphs>81</Paragraphs>
  <Slides>17</Slides>
  <Notes>11</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17</vt:i4>
      </vt:variant>
    </vt:vector>
  </HeadingPairs>
  <TitlesOfParts>
    <vt:vector size="24" baseType="lpstr">
      <vt:lpstr>Agency FB</vt:lpstr>
      <vt:lpstr>Arial</vt:lpstr>
      <vt:lpstr>Calibri</vt:lpstr>
      <vt:lpstr>Franklin Gothic Book</vt:lpstr>
      <vt:lpstr>Franklin Gothic Demi</vt:lpstr>
      <vt:lpstr>LORA</vt:lpstr>
      <vt:lpstr>Custom</vt:lpstr>
      <vt:lpstr>מצגת של PowerPoint‏</vt:lpstr>
      <vt:lpstr>מצגת של PowerPoint‏</vt:lpstr>
      <vt:lpstr>הגדרת בעיה</vt:lpstr>
      <vt:lpstr>Homepage</vt:lpstr>
      <vt:lpstr>ITEM SHOP</vt:lpstr>
      <vt:lpstr>Payment</vt:lpstr>
      <vt:lpstr>Package Tracking</vt:lpstr>
      <vt:lpstr>SAS -1</vt:lpstr>
      <vt:lpstr>SAS -2</vt:lpstr>
      <vt:lpstr>אלמנטים שלא נלמדו</vt:lpstr>
      <vt:lpstr>מצגת של PowerPoint‏</vt:lpstr>
      <vt:lpstr>THREADS</vt:lpstr>
      <vt:lpstr>THREADS</vt:lpstr>
      <vt:lpstr>SINGLETON</vt:lpstr>
      <vt:lpstr>Feedbacks</vt:lpstr>
      <vt:lpstr>אתגריים במהלך עבודה</vt:lpstr>
      <vt:lpstr>לסיכום</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פרויקט סוף ארכיטקטורה</dc:title>
  <dc:creator>Ashrf Asadi</dc:creator>
  <cp:lastModifiedBy>נואר דבאח</cp:lastModifiedBy>
  <cp:revision>48</cp:revision>
  <dcterms:created xsi:type="dcterms:W3CDTF">2024-03-20T20:36:56Z</dcterms:created>
  <dcterms:modified xsi:type="dcterms:W3CDTF">2024-03-27T21:39:31Z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